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3AB6A-3122-458B-9FA9-E76202F69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FED3D-AECF-47D5-ABB8-CD4C8D31B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3BCDB-EB10-43AB-805A-51CC4B808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63E34E-AD4E-44C9-97E1-D4F653059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8DFB43-73A9-4101-8975-B8567372D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A6E98D-4E8C-4B0A-9820-43F181F52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93EF04-C808-423B-9DE0-3A0DAAD53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5A0F9-EF32-46D7-BA00-BD700B281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C40919-74B6-40FF-88A1-A37CB7498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D5D31-6E69-47BB-A325-D6C1B2D3C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AF44E-01A4-4A14-87FC-6FC3C9B2F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3201123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管理学第8章-周三多 高等教育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高等教育的定义与特点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高等教育的历史与发展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高等教育的组织与管理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高等教育的资源管理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高等教育的质量管理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高等教育的国际化发展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高等教育的定义与特点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高等教育是指建立在中等教育基础上的专业教育，培养专门人才的社会活动。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高等教育通常包括大学、独立学院、专科院校等教育机构。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高等教育具有专业性、学术性和高深性等特点。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高等教育注重培养学生的专业知识和技能，同时提高学生的综合素质和创新能力。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高等教育通常采用系统化、理论化的学科知识体系进行教学，注重学术研究和实践应用的结合。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500" r="1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542" r="554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高等教育的历史与发展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古代高等教育起源于公元前5世纪的希腊城邦，以培养政治家和哲学家为目标。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古代高等教育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中世纪高等教育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0981" r="3098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近代高等教育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000" r="12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中世纪欧洲设立了教会大学和世俗大学，以神学和法学为主要学科，培养神职人员和官员。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随着工业革命和资本主义的发展，高等教育逐渐世俗化，学科范围扩大，科学研究成为重要职能。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历史背景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信息技术在高等教育中广泛应用，数字化教育资源、在线课程和远程教育成为重要形式。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高等教育质量成为关注焦点，各国纷纷建立质量保障体系，加强质量评估和监督。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高等教育逐渐呈现多元化发展趋势，包括学科交叉融合、办学模式多样化和教育服务多样化等。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高等教育逐渐走向国际化，跨国教育和合作办学成为趋势，国际交流与合作日益频繁。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高等教育的组织与管理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学术组织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负责教学和研究工作的组织，包括学院、系、研究所等。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行政组织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负责日常管理和服务工作，包括教务处、学生处、后勤处等。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决策组织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负责制定和实施学校的发展战略和重大决策，包括校务委员会、学术委员会等。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校院两级管理体制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学校负责宏观管理，学院负责具体管理。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教授治学、民主管理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教授参与学术事务的决策和管理，同时鼓励师生参与学校的管理工作。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党委领导下的校长负责制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党委是学校的领导核心，校长全面负责学校的行政管理工作。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通过制定明确的目标，引导学校各部门和师生员工为实现目标而努力工作。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建立完善的质量管理体系，确保教学质量和服务质量达到高水平。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通过制定绩效指标和评估体系，激励师生员工提高工作效率和质量。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https://d.book118.com/935320112340011110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2024-09-16T11:44:32.234</cp:lastPrinted>
  <dcterms:created xsi:type="dcterms:W3CDTF">2024-09-16T03:44:32Z</dcterms:created>
  <dcterms:modified xsi:type="dcterms:W3CDTF">2024-09-16T03:44:34Z</dcterms:modified>
</cp:coreProperties>
</file>