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9596C-37D0-4618-9DCB-85635526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FD87B-A085-42D1-B044-2874F409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CA313-200D-4AF3-A2E0-E2C2D464F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EABFC-54B6-43C8-995F-D210888A6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E3369F-2567-4D7C-A00F-2ECA07EB7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753756-A252-41A0-969B-56C0F5CF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C506D-F579-4BFB-8476-CAD09371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765E1-F6E0-4279-BFE7-FF47DEC84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8B898-A3A6-4265-8F42-BF2F87FBB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C6A0-00F5-47A0-AA95-74155D5E7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C1739-948E-47CB-859D-E12F32951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20124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(2021秋)鄂教版科学五年级上册-烧水过程中的热传递-课\n## 1.烧水过程中的热传递概述\n### 1.1热传递的基本概念及其方式\n### 1.2烧水过程中热传递的重要性\n### 1.3热传递在日常生活中的应用\n## 2.热传导及其在烧水过程中的应用\n### 2.1热传导的定义和原理\n### 2.2热传导在烧水过程中的作用\n### 2.3热传导的影响因素及其优化\n## 3.对流及其在烧水过程中的应用\n### 3.1对流的定义和原理\n### 3.2对流在烧水过程中的作用\n### 3.3对流的影响因素及其优化\n## 4.辐射及其在烧水过程中的应用\n### 4.1辐射的定义和原理\n### 4.2辐射在烧水过程中的作用\n### 4.3辐射的影响因素及其优化\n## 5.热传递的测量方法\n### 5.1热传导的测量方法及其原理\n### 5.2对流的测量方法及其原理\n### 5.3辐射的测量方法及其原理\n## 6.烧水过程中的热效率及其优化\n### 6.1烧水过程中的热效率定义和计算\n### 6.2提高烧水过程中热效率的方法\n### 6.3烧水过程中的热效率优化案例分析\n## 7.总结与展望\n### 7.1烧水过程中热传递的总结\n### 7.2热传递在未来科学发展的展望\n### 7.3学生烧水实验实践活动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新版(2021秋)鄂教版科学五年级上册-烧水过程中的热传递-课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烧水过程中的热传递概述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热传递的基本概念及其方式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热传递的基本概念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热传递是指热量从高温物体向低温物体传递的过程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热传递的方式有热传导、对流和辐射三种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热传导是指固体、液体和气体内部热量通过分子振动和原子运动传递的过程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热传导的传递速度与材料的导热性能有关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对流是指流体内部热量通过流动传递的过程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对流的传递速度与流体的流速和温度差有关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辐射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辐射是指物体表面通过电磁波传递热量的过程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辐射的传递速度与物体的辐射性能有关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烧水过程中热传递的作用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将热量从加热器传递到水中，使水加热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通过热传递，使水的温度均匀分布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热传递对烧水效率的影响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热传递效率越高，烧水速度越快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热传递效率越高，能源消耗越低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烧水过程中热传递的重要性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家庭烧水</a:t>
                </a:r>
                <a:endParaRPr/>
              </a:p>
            </p:txBody>
          </p:sp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通过热传递将热量传递给水，使水加热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通过热传递，使水的温度均匀分布</a:t>
                </a:r>
                <a:endParaRPr/>
              </a:p>
            </p:txBody>
          </p:sp>
        </p:grpSp>
        <p:grpSp>
          <p:nvGrpSpPr>
            <p:cNvPr id="29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暖气系统</a:t>
                </a:r>
                <a:endParaRPr/>
              </a:p>
            </p:txBody>
          </p:sp>
          <p:sp>
            <p:nvSpPr>
              <p:cNvPr id="2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通过热传递将热量传递给房间，使房间温度升高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通过热传递，使房间温度均匀分布</a:t>
                </a:r>
                <a:endParaRPr/>
              </a:p>
            </p:txBody>
          </p:sp>
        </p:grpSp>
        <p:grpSp>
          <p:nvGrpSpPr>
            <p:cNvPr id="29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烹饪</a:t>
                </a:r>
                <a:endParaRPr/>
              </a:p>
            </p:txBody>
          </p:sp>
          <p:sp>
            <p:nvSpPr>
              <p:cNvPr id="29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通过热传递将热量传递给食物，使食物加热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通过热传递，使食物内部温度均匀分布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热传递在日常生活中的应用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热传导及其在烧水过程中的应用</a:t>
            </a:r>
            <a:endParaRPr/>
          </a:p>
        </p:txBody>
      </p:sp>
      <p:sp>
        <p:nvSpPr>
          <p:cNvPr id="30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0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组合 3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组合 30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热传导是指固体、液体和气体内部热量通过分子振动和原子运动传递的过程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热传导的传递速度与材料的导热性能有关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组合 31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热传导是通过分子振动和原子运动将热量传递的过程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热传导的传递速度与材料的导热性能、温度差和热流密度有关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热传导在烧水过程中的作用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组合 3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0" name="组合 31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热传导将热量从加热器传递到水中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通过热传导，将加热器的热量传递给水，使水加热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通过热传导，使水的温度逐渐升高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5" name="组合 32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热传导使水的温度均匀分布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通过热传导，使水内部的热量均匀分布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通过热传导，使水的温度均匀升高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热传导的影响因素</a:t>
                </a:r>
                <a:endParaRPr/>
              </a:p>
            </p:txBody>
          </p:sp>
          <p:sp>
            <p:nvSpPr>
              <p:cNvPr id="3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材料的导热性能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热流密度</a:t>
                </a:r>
                <a:endParaRPr/>
              </a:p>
            </p:txBody>
          </p:sp>
          <p:sp>
            <p:nvSpPr>
              <p:cNvPr id="3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热传导的优化方法</a:t>
                </a:r>
                <a:endParaRPr/>
              </a:p>
            </p:txBody>
          </p:sp>
          <p:sp>
            <p:nvSpPr>
              <p:cNvPr id="3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选择导热性能好的材料作为加热器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增大加热器与水的接触面积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提高加热器的温度，减小温度差</a:t>
                </a:r>
                <a:endParaRPr/>
              </a:p>
            </p:txBody>
          </p:sp>
          <p:sp>
            <p:nvSpPr>
              <p:cNvPr id="3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热传导的影响因素及其优化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对流及其在烧水过程中的应用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对流的定义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对流是指流体内部热量通过流动传递的过程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对流的传递速度与流体的流速和温度差有关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对流的原理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对流是通过流体内部的密度差和温度差驱动流体流动，将热量传递的过程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对流的传递速度与流体的流速、温度差和热流密度有关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对流的定义和原理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对流在烧水过程中的作用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组合 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组合 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对流将热量从加热器传递到水中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通过对流，将加热器的热量传递给水，使水加热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通过对流，使水的温度逐渐升高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组合 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对流使水的温度均匀分布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通过对流，使水内部的热量均匀分布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通过对流，使水的温度均匀升高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对流的影响因素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流体的流速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热流密度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对流的优化方法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提高加热器的温度，增大温度差，加快对流速度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使用循环泵，提高流体流速，加快对流速度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对流的影响因素及其优化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辐射及其在烧水过程中的应用</a:t>
            </a:r>
            <a:endParaRPr/>
          </a:p>
        </p:txBody>
      </p:sp>
      <p:sp>
        <p:nvSpPr>
          <p:cNvPr id="6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辐射的定义和原理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组合 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组合 6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辐射的定义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辐射是指物体表面通过电磁波传递热量的过程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辐射的传递速度与物体的辐射性能有关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组合 7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辐射的原理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辐射是通过物体表面的分子振动和原子运动产生电磁波，将热量传递的过程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辐射的传递速度与物体的辐射性能、温度和距离有关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https://d.book118.com/935320124041011114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新版(2021秋)鄂教版科学五年级上册-烧水过程中的热传递-课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2024-09-21T05:07:52.588</cp:lastPrinted>
  <dcterms:created xsi:type="dcterms:W3CDTF">2024-09-20T21:07:52Z</dcterms:created>
  <dcterms:modified xsi:type="dcterms:W3CDTF">2024-09-20T21:07:54Z</dcterms:modified>
</cp:coreProperties>
</file>