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66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325D0-81CA-4A67-A490-91D7DB3B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05970-4B44-4BD1-9B3C-4A517DB17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39A2D-83E5-4CD8-946C-61E1FC5A9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13874-FEEC-42DB-A85E-C86EFDDEA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6B0E8-003E-42A7-9DDA-4404D37B6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FBBFB-AD74-4A80-91EA-7C97353A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FD55B-B1A2-470C-BF37-9B74C92EE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48CFF-619E-4A6B-BCB2-8275B52FF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E319F-B0AC-4A88-B7A2-B20DD4800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6A6AB-DA80-4002-9DB3-8EE24B9FE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8ACCF-D3FE-454A-8AF5-7B467970A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658" r:id="rId2"/>
    <p:sldLayoutId id="2147494659" r:id="rId3"/>
    <p:sldLayoutId id="2147494660" r:id="rId4"/>
    <p:sldLayoutId id="2147494661" r:id="rId5"/>
    <p:sldLayoutId id="2147494662" r:id="rId6"/>
    <p:sldLayoutId id="2147494663" r:id="rId7"/>
    <p:sldLayoutId id="2147494664" r:id="rId8"/>
    <p:sldLayoutId id="2147494665" r:id="rId9"/>
    <p:sldLayoutId id="2147494666" r:id="rId10"/>
    <p:sldLayoutId id="214749466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2102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新兴市场开拓策略及执行计划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市场分析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策略制定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执行计划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团队建设与培训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预算与财务分析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https://d.book118.com/935321020220011043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新兴市场开拓策略及执行计划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2024-09-05T11:59:02.634</cp:lastPrinted>
  <dcterms:created xsi:type="dcterms:W3CDTF">2024-09-05T03:59:02Z</dcterms:created>
  <dcterms:modified xsi:type="dcterms:W3CDTF">2024-09-05T03:59:05Z</dcterms:modified>
</cp:coreProperties>
</file>