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81FFF8-0442-40AD-B4AB-6DCD28D7F4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7F6D1F-1D75-4038-B1C4-B8304328F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2B6ACC-DDBD-4935-8F87-39FD6DCD9E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53FC50-2FA1-4A0C-B92D-B8346149F8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039E9F-FB47-4002-A33A-88597FAE51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052EB6-6D65-4A72-9B1A-29749DC368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0F3B31-FFB1-487F-A888-7AA31A9408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4F40AC-7A7C-4E45-9AF1-4DD6B8C3A1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61CE37-FC11-4131-B29E-C16B9ABD5C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C5CF2B-03E8-48C6-B077-A0A76ED8B5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FFA7B8-0A41-4428-A4E0-DE068DFA4C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32323132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2024年12大兴趣消费趋势</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2024年兴趣消费趋势概述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娱乐与休闲消费趋势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时尚与美妆消费趋势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教育与知识消费趋势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兴趣消费是指基于个人兴趣和爱好而产生的消费行为，包括购买相关产品、服务、体验等。</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随着社会经济的发展和消费者需求的多样化，兴趣消费逐渐成为一种重要的消费趋势。</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本报告旨在分析2024年12大兴趣消费趋势，为消费者和商家提供参考和指导。</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583" r="18583"/>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1917" r="1191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帮助消费者了解当前的兴趣消费趋势，更好地规划自己的消费行为。</a:t>
            </a:r>
          </a:p>
        </p:txBody>
      </p:sp>
      <p:pic>
        <p:nvPicPr>
          <p:cNvPr id="5" name="Picture 5"/>
          <p:cNvPicPr>
            <a:picLocks noChangeAspect="1"/>
          </p:cNvPicPr>
          <p:nvPr/>
        </p:nvPicPr>
        <p:blipFill>
          <a:blip r:embed="rId4"/>
          <a:srcRect l="15958" r="15958"/>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为商家提供市场机会和营销策略的参考，促进业务发展。</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推动相关产业的发展，促进经济繁荣。</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2024年兴趣消费趋势概述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30225" r="302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虚拟现实（VR）和增强现实（AR）技术将继续在娱乐、教育、医疗和游戏等领域发挥重要作用。消费者将更加倾向于购买VR和AR设备，体验沉浸式的虚拟世界和现实增强效果。</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预计VR和AR设备的性能将进一步提升，价格将逐渐降低，吸引更多消费者购买。同时，VR和AR内容创作者将不断涌现，为消费者提供丰富多样的体验内容。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趋势一：虚拟现实与增强现实消费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随着物联网技术的不断发展，智能家居和家庭自动化将成为消费趋势。消费者将更加倾向于购买智能家电、智能照明、智能安防等产品，实现家庭生活的智能化和自动化。</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预计智能家居和家庭自动化产品的功能将更加丰富，性能将不断提升，价格将逐渐降低，吸引更多消费者购买。同时，智能家居和家庭自动化产品的互联互通将成为重要发展方向，提升消费者的使用体验。</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趋势二：智能家居与家庭自动化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随着人们对健康的关注度不断提高，个性化健康管理将成为消费趋势。消费者将更加倾向于购买个性化健康监测、健康管理、健身追踪等产品，实现个性化的健康管理和健身计划。</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计个性化健康管理和健身追踪产品的功能将更加丰富，性能将不断提升，价格将逐渐降低，吸引更多消费者购买。同时，个性化健康管理和健身追踪产品的智能化和个性化推荐将成为重要发展方向，提升消费者的使用体验。</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趋势三：个性化健康管理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娱乐与休闲消费趋势</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随着5G网络的普及和硬件设备的升级，在线游戏和虚拟游戏市场将继续扩大，更多玩家将选择在家中享受游戏的乐趣。</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网络速度的提升和硬件性能的加强，虚拟现实（VR）、增强现实（AR）等技术的广泛应用，玩家们将能够更加深入地沉浸在游戏世界中，体验更加丰富和真实的游戏内容。同时，在线游戏市场也将继续扩大，更多玩家将选择在云端平台上与其他玩家一起进行游戏，享受竞技的乐趣。</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趋势四：在线游戏与虚拟游戏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https://d.book118.com/935323231324011041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2024-09-02T15:59:26.682</cp:lastPrinted>
  <dcterms:created xsi:type="dcterms:W3CDTF">2024-09-02T07:59:26Z</dcterms:created>
  <dcterms:modified xsi:type="dcterms:W3CDTF">2024-09-02T07:59:28Z</dcterms:modified>
</cp:coreProperties>
</file>