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08EF-F215-47E4-8530-B4DC88A7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6360F-A688-45D4-B35A-0E3B008D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8DCE1-7A70-4D02-B72A-CBAD79E9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48121-41FE-4D8B-8256-6E8DEB75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B9573-FA4B-4098-8CB2-054D3036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AD254-A50F-40AF-ABE5-6572B200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1D05B-91B6-4F9F-935D-9449BF95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FC928-C2D7-4705-9732-5E719A702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DBEF8-6863-4740-97DF-5B84BC00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88935-7D84-42A0-B154-850DA267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933E5-8BD4-45A6-82AD-34B59FE9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4044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大学新生入学教育培训课件使用技巧分享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课件基本功能与操作介绍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有效利用课件进行学习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课件使用常见问题及解决方法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个性化设置提高学习效率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分享经验：如何更好地利用课件资源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课件基本功能与操作介绍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66" b="3476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显示课件内容，包括文字、图片、视频等多媒体元素。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提供多种功能按钮，如播放/暂停、快进/快退、全屏/退出全屏、音量调节等。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包含文件、编辑、视图等选项，可进行课件的基本设置和操作。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课件界面及工具栏功能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播放按钮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点击播放按钮，课件将从头开始播放，或从上次暂停的位置继续播放。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暂停按钮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点击暂停按钮，课件将暂停播放，方便学生记笔记或思考。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通过拖动进度条，可以快速跳转到课件的任意位置。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课件播放与暂停控制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提供文本框、画笔等工具，学生可以在课件上直接做笔记。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可以对课件中的重点内容进行标注，如高亮、下划线等，方便学生复习时快速定位。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笔记和标注可以保存到本地或云端，方便学生随时查看和整理。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笔记和标注工具使用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课件中可以设置互动环节，如提问、讨论等，增强学生的参与感和学习兴趣。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提供选择题、填空题等题型，学生可以在课件中直接作答，并查看答案和解析。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教师可以查看学生的答题情况和成绩统计，及时了解学生的学习效果和掌握情况，以便进行针对性的指导和辅导。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互动环节与答题功能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有效利用课件进行学习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课后及时回顾课件，巩固所学知识，加深理解和记忆。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在课前浏览课件，了解课程大纲、重点内容和难点，为课堂听讲做好准备。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预习与复习策略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在课件中用不同颜色或标记工具标注出重点、难点、易错点等，方便后续复习。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将课件中的知识点进行分类整理，形成知识体系和框架，有助于整体把握课程内容。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重点难点标注及整理方法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34" r="5334"/>
          <a:stretch>
            <a:fillRect/>
          </a:stretch>
        </p:blipFill>
        <p:spPr>
          <a:xfrm>
            <a:off x="1204668" y="1898647"/>
            <a:ext cx="4472213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笔记整理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结合课件内容，整理出课堂笔记，记录重要知识点、公式、案例等，方便日后查阅。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将课件中的知识点进行归纳总结，形成知识脉络和思维导图，有助于理解和记忆。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笔记整理和知识梳理技巧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提问和讨论环节参与方式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针对课件中的疑难点或自己不理解的地方，积极向老师或同学提问，寻求解答。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参与课堂讨论或小组讨论，与同学们分享自己的看法和理解，拓展思路和视野。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课件使用常见问题及解决方法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课件无法正常播放、卡顿、音画不同步等。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播放故障表现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检查设备连接是否正常，尝试更换播放器或更新播放器版本；清理设备缓存，释放存储空间；检查网络状况，确保网络稳定且速度足够快。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播放故障排查与解决方案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笔记同步问题表现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在课件上做的笔记无法同步到其他设备或丢失。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检查账户是否登录正确，确保在同一账户下进行笔记同步；检查网络连接是否正常，尝试重新连接网络；更新软件版本，确保软件处于最新版本状态；如遇到持续无法同步的问题，可联系客服协助解决。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笔记同步问题处理方法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网络环境优化建议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网络环境不稳定或速度过慢可能导致课件播放卡顿、加载缓慢等问题。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网络环境对课件使用的影响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尽量使用有线网络连接，避免使用无线网络；关闭其他占用网络带宽较大的应用程序，确保课件播放的网络带宽充足；尝试更换网络环境，如使用4G/5G网络或连接到其他可用的Wi-Fi网络。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https://d.book118.com/935324044230011112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2024-09-19T03:57:45.579</cp:lastPrinted>
  <dcterms:created xsi:type="dcterms:W3CDTF">2024-09-18T19:57:45Z</dcterms:created>
  <dcterms:modified xsi:type="dcterms:W3CDTF">2024-09-18T19:57:47Z</dcterms:modified>
</cp:coreProperties>
</file>