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56FBA-C081-4E8D-A49F-D6FC18095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94BCF-DF87-4A32-9CD5-588CDC788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08EE3-5B19-42A0-9366-D2A26243B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6A2E9-FE13-4BDF-B0B8-64BEACB78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7B2B2-1E02-4D17-807F-BA91BB79D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66DA9-E00C-4903-B467-5DC0DF07F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3A977-BB8D-4AE5-93EE-C2F4BFD87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EF32B-835C-4E93-B9D0-E6CBB7410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D5B78-CA89-4B1E-A32B-A6474B458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004A2-A597-4D91-B4A1-3146BDE97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34147-B050-4BDC-9A68-7D5442C6B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2430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小学生信息素养课程与教学质量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课程内容与教学方法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教学资源开发与利用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评价机制完善与持续改进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实践成果展示与推广应用前景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信息评价能力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信息时代对小学生信息素养要求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6522" b="65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084" r="1408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986" r="798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能够利用信息技术手段，如搜索引擎、数据库等，有效获取所需信息。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能够对获取的信息进行筛选、分类和评价，判断其真实性、准确性和有用性。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能够利用信息技术工具对信息进行整理、加工和表达，如制作电子文档、演示文稿等。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了解信息安全的基本概念和知识，如密码保护、网络礼仪等，树立信息安全意识。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我国小学生信息素养教育起步较晚，但近年来得到了广泛关注和重视。一些学校开始将信息技术课程纳入课程体系，并注重培养学生的信息素养。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发达国家对小学生信息素养教育重视程度较高，许多学校将信息技术课程作为必修课程，并注重与实践相结合，培养学生的创新能力和解决问题的能力。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国内外小学生信息素养教育现状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通过信息素养课程的学习，使小学生掌握基本的信息技术知识和技能，提高信息获取、评价和处理能力，培养信息安全意识和创新思维。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课程对于小学生的全面发展具有重要意义。它不仅能够提高学生的信息技术水平，还能够培养学生的创新精神和实践能力，为未来的学习和生活打下坚实的基础。同时，信息素养课程也有助于推动教育信息化的发展，促进教育公平和提高教育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课程内容与教学方法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贴近学生生活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注重基础性和实用性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体现时代性和前瞻性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构建完善的课程体系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课程内容设计原则及体系结构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选择与学生日常生活和学习密切相关的内容，如网络搜索、信息处理、多媒体制作等。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引入人工智能、编程等前沿技术，让学生了解最新科技动态。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强调基础知识与技能的掌握，如计算机基本操作、办公软件使用等。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包括信息基础知识、信息技术应用、信息伦理道德等方面，形成系统、全面的教学内容。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引导学生通过完成实际项目，如制作多媒体作品、搭建网站等，来学习和掌握相关知识与技能。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项目式学习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探究式学习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鼓励学生分组合作，共同完成任务或解决问题，培养团队协作精神和沟通能力。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通过提出问题、分析问题、解决问题的方式，引导学生主动探究和发现新知识。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针对不同学生的特点和需求，采用个性化的教学策略和方法，提高教学效果。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创新性教学方法应用与实践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某教师在信息素养课程中采用游戏化教学方法，将知识点融入游戏中，让学生在游戏中学习和掌握相关技能，有效提高了学生的学习兴趣和积极性。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某小学在信息素养课程中引入编程教学，通过编写简单程序培养学生的逻辑思维和创新能力，取得了显著成效。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某学校开展信息素养课程与学科整合的实践探索，将信息素养教育融入语文、数学等学科教学中，促进了学生综合素质的提升。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案例分析：成功教学经验分享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加强教师职前培训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为新教师提供系统的职前培训，包括信息技术基础知识、教育教学理论、教学方法等，提高其教育教学能力。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制定专业化师资队伍建设规划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明确建设目标、任务、措施和保障机制，确保规划的科学性和可行性。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完善教师招聘和选拔机制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严格选拔标准，注重应聘者的信息技术素养和教育教学能力，确保新教师质量。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专业化师资队伍建设策略及措施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教师在职培训提升途径和方法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制定教师在职培训计划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根据教师的实际需求和专业发展方向，制定个性化的在职培训计划。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开展多样化的培训活动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包括线上课程学习、线下集中培训、工作坊、研讨会等，满足教师不同学习需求。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鼓励教师参与学术研究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支持教师参加学术会议、发表学术论文，提高其学术素养和研究能力。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https://d.book118.com/935324303023011101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2024-09-09T09:21:14.424</cp:lastPrinted>
  <dcterms:created xsi:type="dcterms:W3CDTF">2024-09-09T01:21:14Z</dcterms:created>
  <dcterms:modified xsi:type="dcterms:W3CDTF">2024-09-09T01:21:16Z</dcterms:modified>
</cp:coreProperties>
</file>