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5F3388-4C75-4473-B021-F118CBE9D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90DC2E-AE9E-4A66-920E-1E419EB5A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7661C2-180D-4695-8188-863E47E90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9DECA9-22D1-457C-9EBF-2857AC5CC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D72250-DED7-4ECB-B15E-9E7F70D76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43DF09-E825-419E-B4ED-88A5EF55F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F2926B-8DCA-4DE8-BF6A-26AA96336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E4E327-F2AB-4F1E-B590-EEDE54882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2705A5-7364-4A1C-9639-C22BE7896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9F9160-D8D0-4923-8B4A-4D26DB429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FBB03-0F33-4C68-8174-58B6FD5A2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33023402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紧急护理人员紧急调配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紧急护理人员调配的背景和重要性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紧急护理人员调配的策略和流程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紧急护理人员调配的实施与效果评估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紧急护理人员调配的改进与优化建议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紧急护理人员调配的法律法规与伦理问题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紧急护理人员调配的背景和重要性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167" r="17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跨区域协作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为了更好地应对突发事件，需要加强跨区域协作，实现护理人员紧急调配。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自然灾害、事故灾难、公共卫生事件等突发事件频繁发生，需要紧急调配护理人员参与救援。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医疗资源分布不均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不同地区医疗资源分布不均，在突发事件发生时，当地医疗资源可能面临压力，需要外部支援。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91" b="299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提高救援效率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紧急调配护理人员能够快速响应突发事件，提高救援效率，降低伤亡率。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弥补当地医疗资源不足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通过调配护理人员，可以弥补当地医疗资源不足，确保救援工作顺利进行。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加强跨区域协作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紧急调配护理人员也是加强跨区域协作的重要手段，有利于提升整个医疗系统的应对能力。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资源有限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在突发事件发生时，护理人员数量和专业技能可能有限，影响救援效果。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信息共享与沟通不畅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跨区域协作时，存在信息共享与沟通不畅的情况，影响调配效率。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调配机制不完善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目前紧急护理人员调配机制尚不完善，存在响应不及时、协调不顺畅等问题。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92" r="1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紧急护理人员调配的策略和流程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确保在接到紧急调配指令后，相关人员能够迅速集结并投入工作，以最快速度响应突发事件。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动态调整与持续优化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根据实际情况和需求变化，动态调整紧急护理人员的调配策略，不断完善和优化调配流程。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资源整合与共享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整合现有资源，优化配置，实现跨部门、跨区域的紧急护理人员共享，提高资源利用效率。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优先保障重点区域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根据突发事件的影响范围和严重程度，优先保障重点区域和关键部门的紧急护理人员需求。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调配策略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在接到突发事件报告后，迅速收集相关信息，评估事件的影响范围、严重程度和紧急护理需求。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信息收集与评估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到达现场后，紧急护理人员按照职责分工，迅速开展紧急救治、伤员转运等工作，并及时反馈工作进展和需求。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现场执行与反馈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根据评估结果，迅速整合现有紧急护理人员资源，制定调配计划，并通知相关人员做好准备。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资源整合与调度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确保相关人员按照调配计划迅速集结，携带必要的紧急护理装备和物资，出发前往指定地点。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人员集结与出发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调配流程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关键环节与注意事项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信息准确性与时效性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确保信息收集与评估的准确性和时效性，为调配决策提供有力支持。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跨部门协作与沟通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加强与其他相关部门和机构的协作与沟通，确保调配工作顺利进行。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快速响应与高效执行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确保调配指令能够迅速传达并得到有效执行，提高紧急护理人员到达现场的速度和效率。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安全保障与防护措施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在调配过程中，确保相关人员的安全和防护措施到位，防止发生意外事故。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紧急护理人员调配的实施与效果评估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https://d.book118.com/935330234022011101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2024-09-09T08:31:53.517</cp:lastPrinted>
  <dcterms:created xsi:type="dcterms:W3CDTF">2024-09-09T00:31:53Z</dcterms:created>
  <dcterms:modified xsi:type="dcterms:W3CDTF">2024-09-09T00:31:55Z</dcterms:modified>
</cp:coreProperties>
</file>