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156F1-C0F3-4FE1-8926-7B4C0238B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40BE5-DA1C-4CC0-8006-C04C6A632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683309-4DAC-4F4E-B0EF-57E139BE0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C7F34E-86A5-4A3D-834F-5849D5451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636861-DCFD-42D7-8D8D-8E51512AE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F1DA47-08D8-4D28-B0D8-C19D01C13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1A0943-4B15-4E9F-ABB2-B96E4B468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A31E3F-14AC-46F4-A5F4-0DD8DDCAF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D43969-E981-4FAF-82F7-56A24C880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FECD43-54DC-4E14-A8C3-956D4779F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4EDCB2-28AF-4F19-A931-2C0BBFCE3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33034004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服务策略消费者活动方案\n## 1.服务策略消费者活动方案概述\n### 1.1服务策略消费者活动方案的定义与目标\n### 1.2服务策略消费者活动方案的重要性\n### 1.3服务策略消费者活动方案的实施步骤\n## 2.了解消费者需求与行为\n### 2.1消费者需求分析\n### 2.2消费者行为研究\n### 2.3消费者满意度调查\n## 3.制定服务策略\n### 3.1服务产品策略\n### 3.2服务价格策略\n### 3.3服务渠道策略\n## 4.设计消费者活动\n### 4.1线上线下活动相结合\n### 4.2活动策划与实施\n### 4.3活动效果评估\n## 5.提高消费者参与度\n### 5.1社交媒体营销\n### 5.2会员制度与积分奖励\n### 5.3消费者互动与体验\n## 6.优化服务策略与活动方案\n### 6.1数据分析与反馈\n### 6.2竞争对手分析\n### 6.3持续改进与调整\n## 7.总结与展望\n### 7.1服务策略消费者活动方案的成果展示\n### 7.2经验教训与未来展望\n### 7.3持续优化与改进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服务策略消费者活动方案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服务策略消费者活动方案概述</a:t>
            </a:r>
            <a:endParaRPr/>
          </a:p>
        </p:txBody>
      </p:sp>
      <p:sp>
        <p:nvSpPr>
          <p:cNvPr id="13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5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5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通过了解消费者需求和行为，制定相应的服务策略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设计消费者活动，提高消费者参与度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优化服务策略和活动方案，提高消费者满意度</a:t>
                </a:r>
                <a:endParaRPr/>
              </a:p>
            </p:txBody>
          </p:sp>
          <p:sp>
            <p:nvSpPr>
              <p:cNvPr id="25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服务策略消费者活动方案是一种针对消费者的服务策略</a:t>
                </a:r>
                <a:endParaRPr/>
              </a:p>
            </p:txBody>
          </p:sp>
          <p:sp>
            <p:nvSpPr>
              <p:cNvPr id="25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5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满足消费者需求，提供优质服务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增强消费者忠诚度，提高回购率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通过消费者活动，增加品牌曝光度，吸引潜在消费者</a:t>
                </a:r>
                <a:endParaRPr/>
              </a:p>
            </p:txBody>
          </p:sp>
          <p:sp>
            <p:nvSpPr>
              <p:cNvPr id="26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目标：提高消费者满意度，提升品牌形象，增加市场份额</a:t>
                </a:r>
                <a:endParaRPr/>
              </a:p>
            </p:txBody>
          </p:sp>
          <p:sp>
            <p:nvSpPr>
              <p:cNvPr id="26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服务策略消费者活动方案的定义与目标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服务策略消费者活动方案的重要性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72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提高消费者满意度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了解消费者需求，提供个性化服务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提高服务质量和效率，减少消费者等待时间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关注消费者反馈，及时解决问题</a:t>
                </a:r>
                <a:endParaRPr/>
              </a:p>
            </p:txBody>
          </p:sp>
          <p:pic>
            <p:nvPicPr>
              <p:cNvPr id="2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77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提升品牌形象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通过消费者活动，展示品牌价值观和使命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增强品牌知名度和美誉度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建立品牌忠诚度，提高消费者推荐率</a:t>
                </a:r>
                <a:endParaRPr/>
              </a:p>
            </p:txBody>
          </p:sp>
          <p:pic>
            <p:nvPicPr>
              <p:cNvPr id="2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82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增加市场份额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了解竞争对手，制定有针对性的服务策略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创新服务产品和价格策略，吸引更多消费者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通过消费者活动，扩大品牌影响力，吸引潜在消费者</a:t>
                </a:r>
                <a:endParaRPr/>
              </a:p>
            </p:txBody>
          </p:sp>
          <p:pic>
            <p:nvPicPr>
              <p:cNvPr id="2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8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了解消费者需求与行为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消费者需求分析，了解消费者的痛点和期望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消费者行为研究，了解消费者的购买和使用习惯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消费者满意度调查，了解消费者对现有服务的评价和改进意见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制定服务策略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服务产品策略，根据消费者需求设计服务产品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服务价格策略，根据消费者购买力制定合理价格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服务渠道策略，根据消费者购买习惯提供便捷服务渠道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设计消费者活动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线上线下活动相结合，满足不同消费者的参与需求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活动策划与实施，确保活动顺利进行，达到预期效果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活动效果评估，收集消费者反馈，优化活动方案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提高消费者参与度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社交媒体营销，利用社交媒体平台吸引消费者关注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会员制度与积分奖励，激励消费者参与活动和推荐品牌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消费者互动与体验，提供优质的消费体验，增强消费者忠诚度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优化服务策略与活动方案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数据分析与反馈，收集消费者数据，优化服务策略和活动方案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竞争对手分析，了解竞争对手动态，制定有针对性的策略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持续改进与调整，根据市场变化和消费者需求，不断优化服务策略和活动方案</a:t>
            </a:r>
            <a:endParaRPr/>
          </a:p>
        </p:txBody>
      </p:sp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服务策略消费者活动方案的实施步骤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91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了解消费者需求与行为</a:t>
            </a:r>
            <a:endParaRPr/>
          </a:p>
        </p:txBody>
      </p:sp>
      <p:sp>
        <p:nvSpPr>
          <p:cNvPr id="292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消费者需求分析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收集消费者信息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通过市场调查、访谈、问卷调查等方式收集消费者信息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了解消费者的年龄、性别、收入、教育程度等基本信息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了解消费者的购买需求、使用场景、痛点和期望</a:t>
                </a:r>
                <a:endParaRPr/>
              </a:p>
            </p:txBody>
          </p:sp>
          <p:pic>
            <p:nvPicPr>
              <p:cNvPr id="3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分析消费者需求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对收集到的消费者信息进行分析，找出共同的需求和趋势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根据消费者需求，将市场分为不同的细分市场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针对不同细分市场的消费者需求，制定相应的服务策略</a:t>
                </a:r>
                <a:endParaRPr/>
              </a:p>
            </p:txBody>
          </p:sp>
          <p:pic>
            <p:nvPicPr>
              <p:cNvPr id="3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观察消费者购买行为</a:t>
                </a:r>
                <a:endParaRPr/>
              </a:p>
            </p:txBody>
          </p:sp>
          <p:sp>
            <p:nvSpPr>
              <p:cNvPr id="3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了解消费者的购买决策过程，包括信息搜集、选择评估、购买决策和购后行为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观察消费者在购买过程中的行为表现，如购买渠道、购买时间、购买频率等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分析消费者购买行为背后的心理动机，如品牌忠诚、价格敏感、购物愉悦等</a:t>
                </a:r>
                <a:endParaRPr/>
              </a:p>
            </p:txBody>
          </p:sp>
          <p:sp>
            <p:nvSpPr>
              <p:cNvPr id="31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分析消费者使用行为</a:t>
                </a:r>
                <a:endParaRPr/>
              </a:p>
            </p:txBody>
          </p:sp>
          <p:sp>
            <p:nvSpPr>
              <p:cNvPr id="3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了解消费者在使用产品或服务过程中的行为表现，如使用频率、使用时长、使用满意度等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分析消费者使用行为背后的心理动机，如产品功能、服务质量、品牌形象等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根据消费者使用行为，优化服务策略和产品，提高消费者满意度</a:t>
                </a:r>
                <a:endParaRPr/>
              </a:p>
            </p:txBody>
          </p:sp>
          <p:sp>
            <p:nvSpPr>
              <p:cNvPr id="31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消费者行为研究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2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2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2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设计调查问卷</a:t>
                </a:r>
                <a:endParaRPr/>
              </a:p>
            </p:txBody>
          </p:sp>
          <p:sp>
            <p:nvSpPr>
              <p:cNvPr id="32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根据服务策略和消费者需求，设计调查问卷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问卷内容应包括消费者满意度、服务质量、产品功能等方面的评价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设计合理的问题和选项，确保调查结果客观准确</a:t>
                </a:r>
                <a:endParaRPr/>
              </a:p>
            </p:txBody>
          </p:sp>
        </p:grpSp>
        <p:grpSp>
          <p:nvGrpSpPr>
            <p:cNvPr id="33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3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收集调查数据</a:t>
                </a:r>
                <a:endParaRPr/>
              </a:p>
            </p:txBody>
          </p:sp>
          <p:sp>
            <p:nvSpPr>
              <p:cNvPr id="33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通过线上问卷、电话访问、面对面访谈等方式收集消费者满意度数据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保证数据的来源广泛，覆盖不同细分市场的消费者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设定合理的样本量，确保调查结果的可靠性</a:t>
                </a:r>
                <a:endParaRPr/>
              </a:p>
            </p:txBody>
          </p:sp>
        </p:grpSp>
        <p:grpSp>
          <p:nvGrpSpPr>
            <p:cNvPr id="33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3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分析调查结果</a:t>
                </a:r>
                <a:endParaRPr/>
              </a:p>
            </p:txBody>
          </p:sp>
          <p:sp>
            <p:nvSpPr>
              <p:cNvPr id="33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对收集到的调查数据进行统计分析，找出消费者满意度的关键因素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根据分析结果，找出服务策略和活动中存在的问题和不足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针对问题和不足，制定改进措施，提高消费者满意度</a:t>
                </a:r>
                <a:endParaRPr/>
              </a:p>
            </p:txBody>
          </p:sp>
        </p:grpSp>
      </p:grpSp>
      <p:sp>
        <p:nvSpPr>
          <p:cNvPr id="3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消费者满意度调查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制定服务策略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根据消费者需求设计服务产品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了解消费者的痛点和期望，提供有针对性的服务产品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结合市场竞争状况，确定服务产品的定位和差异化特点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设计服务产品的功能和流程，确保服务能够满足消费者需求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持续优化服务产品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收集消费者反馈，了解消费者对服务产品的评价和改进意见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根据消费者需求和市场变化，不断优化服务产品的功能和流程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通过创新，提高服务产品的竞争力，吸引更多消费者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服务产品策略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服务价格策略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根据消费者购买力制定合理价格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了解消费者的收入水平和消费习惯，制定符合消费者购买力的价格策略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分析市场竞争状况，确定价格定位和差异化特点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设定合理的价格结构和优惠政策，吸引消费者购买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持续优化服务价格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收集消费者反馈，了解消费者对服务价格的敏感度和心理预期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根据消费者购买力变化和市场变化，不断优化服务价格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通过价格调整，平衡消费者满意度和盈利能力</a:t>
                </a:r>
                <a:endParaRPr/>
              </a:p>
            </p:txBody>
          </p:sp>
          <p:pic>
            <p:nvPicPr>
              <p:cNvPr id="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根据消费者购买习惯提供便捷服务渠道</a:t>
                </a:r>
                <a:endParaRPr/>
              </a:p>
            </p:txBody>
          </p:sp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了解消费者的购买渠道偏好，如线上购买、线下购买、自助服务等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结合市场竞争状况，确定服务渠道的定位和差异化特点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设计服务渠道的功能和流程，确保服务渠道能够满足消费者需求</a:t>
                </a:r>
                <a:endParaRPr/>
              </a:p>
            </p:txBody>
          </p:sp>
          <p:sp>
            <p:nvSpPr>
              <p:cNvPr id="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持续优化服务渠道</a:t>
                </a:r>
                <a:endParaRPr/>
              </a:p>
            </p:txBody>
          </p:sp>
          <p:sp>
            <p:nvSpPr>
              <p:cNvPr id="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收集消费者反馈，了解消费者对服务渠道的评价和改进意见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根据消费者购买习惯变化和市场变化，不断优化服务渠道的功能和流程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通过服务渠道创新，提高服务的便捷性和竞争力，吸引更多消费者</a:t>
                </a:r>
                <a:endParaRPr/>
              </a:p>
            </p:txBody>
          </p:sp>
          <p:sp>
            <p:nvSpPr>
              <p:cNvPr id="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服务渠道策略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9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设计消费者活动</a:t>
            </a:r>
            <a:endParaRPr/>
          </a:p>
        </p:txBody>
      </p:sp>
      <p:sp>
        <p:nvSpPr>
          <p:cNvPr id="60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04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6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6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利用社交媒体、官方网站等平台，设计互动性强的线上活动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通过线上活动，提高消费者品牌认知度和参与度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通过线上活动，收集消费者数据，优化服务策略和活动方案</a:t>
                </a:r>
                <a:endParaRPr/>
              </a:p>
            </p:txBody>
          </p:sp>
          <p:sp>
            <p:nvSpPr>
              <p:cNvPr id="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设计线上活动</a:t>
                </a:r>
                <a:endParaRPr/>
              </a:p>
            </p:txBody>
          </p:sp>
        </p:grpSp>
        <p:grpSp>
          <p:nvGrpSpPr>
            <p:cNvPr id="6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在实体店、体验中心等场所，设计体验性强的线下活动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通过线下活动，提高消费者品牌认同感和忠诚度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通过线下活动，增加品牌曝光度，吸引潜在消费者</a:t>
                </a:r>
                <a:endParaRPr/>
              </a:p>
            </p:txBody>
          </p:sp>
          <p:sp>
            <p:nvSpPr>
              <p:cNvPr id="6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设计线下活动</a:t>
                </a:r>
                <a:endParaRPr/>
              </a:p>
            </p:txBody>
          </p:sp>
        </p:grpSp>
        <p:grpSp>
          <p:nvGrpSpPr>
            <p:cNvPr id="7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7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通过线上线下活动的互动，提高消费者参与度和满意度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通过线上线下活动的互补，满足不同消费者的参与需求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通过线上线下活动的整合，提高品牌影响力和市场份额</a:t>
                </a:r>
                <a:endParaRPr/>
              </a:p>
            </p:txBody>
          </p:sp>
          <p:sp>
            <p:nvSpPr>
              <p:cNvPr id="7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线上线下活动相结合</a:t>
                </a:r>
                <a:endParaRPr/>
              </a:p>
            </p:txBody>
          </p:sp>
        </p:grpSp>
      </p:grpSp>
      <p:pic>
        <p:nvPicPr>
          <p:cNvPr id="7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7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7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7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线上线下活动相结合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https://d.book118.com/935330340044011113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服务策略消费者活动方案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2024-09-19T21:42:30.894</cp:lastPrinted>
  <dcterms:created xsi:type="dcterms:W3CDTF">2024-09-19T13:42:30Z</dcterms:created>
  <dcterms:modified xsi:type="dcterms:W3CDTF">2024-09-19T13:42:32Z</dcterms:modified>
</cp:coreProperties>
</file>