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503AE-EA5B-454E-97EC-B6F7B6855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55FC6-995E-4468-BC86-373477C07A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A68CE-1C38-42B1-98BC-9C5A0C7AB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99BF47-D715-441B-B013-3AB6CCAE8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55F923-36A2-4857-B89D-D3538245A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1CD0A7-9281-492D-B521-E4A6AA773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1E7636-C632-42FE-8C9A-240BDA74D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F66040-8AD7-45E6-A67F-C88AE3A30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F2C79B-303F-4BE6-B8AF-6E6DD1A9E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63F0A-58D7-4BDF-8390-970E34AA6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4F5A16-D14B-4397-A2BC-6734BB6E45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31021234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文学与生活的关联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文学反映生活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文学对生活的启示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文学在生活中的实际应用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生活中寻找文学灵感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当代社会背景下文学与生活关系探讨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文学反映生活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社会背景是文学作品的重要元素之一，它为人物的活动和情节的发展提供了必要的环境和条件。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通过文学作品中的社会背景，读者可以了解到不同时代、不同地域的社会生活和文化习俗。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25" r="952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2514" b="225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961" r="1296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文学作品往往以某一时代或社会为背景，通过精准而深刻的刻画，反映出当时社会的风貌和状况。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文学作品中的社会背景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文学作品中的人物形象往往来源于现实生活，是作者根据生活原型进行艺术加工和创造的结果。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人物形象的塑造离不开生活原型的启发，同时作者也会通过想象和夸张等手法，使人物形象更加鲜明、生动。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读者在阅读文学作品时，可以通过人物形象感受到生活的真实和多样性，从而产生共鸣和思考。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0868" b="3086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人物形象与生活原型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250" b="1425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250" r="122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文学作品的情节发展往往与现实生活事件密切相关，是作者对生活事件的提炼和加工。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通过情节发展，文学作品可以展现出生活的起伏变化、人物的命运轨迹以及社会的变迁历程。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读者在阅读过程中，可以跟随情节的发展感受到生活的波澜和魅力，从而对现实生活有更深的理解和感悟。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情节发展与现实生活事件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文学语言是文学作品的重要组成部分，它与日常用语密切相关，但又具有独特的艺术魅力。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文学语言通过运用比喻、拟人、夸张等修辞手法，使描述更加生动形象，情感表达更加真挚动人。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日常用语是文学语言的基础和来源，文学语言则是对日常用语的提炼和升华，两者相互依存、相互促进。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1208" b="11208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文学语言与日常用语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文学对生活的启示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优秀的文学作品能够激发读者的正义感、责任感和同情心等道德情感。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文学作品通过塑造正面或反面角色，向读者传递道德观念和价值观。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读者在阅读过程中，会不自觉地受到这些观念的影响，从而引导自己的行为和思考。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道德观念与价值观引导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67" r="216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文学作品通过生动的情节和形象，让读者体验到各种情感。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读者在阅读中会产生共鸣，与作品中的角色建立情感联系。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通过文学作品的情感体验，读者能够更好地理解和处理自己的情感。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情感体验与共鸣产生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979" b="109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审美意识培养及提升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文学作品以其独特的艺术形式和美感，培养读者的审美意识。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通过阅读不同风格、流派的文学作品，读者的审美视野得到拓展。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优秀的文学作品能够提升读者的审美品味，使其更加敏锐地感受生活中的美。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思考人生意义和方向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文学作品常常探讨人生意义、命运等深刻问题，引发读者思考。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通过阅读文学作品，读者能够反思自己的生活经历和价值观。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优秀的文学作品能够给予读者启示，帮助其找到人生的方向和目标。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文学在生活中的实际应用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文学作品中的心理疗愈元素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许多文学作品都蕴含了心理疗愈的元素，如自我探索、成长、治愈等，这些元素有助于读者在心理层面得到安慰和启发。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阅读对心理健康的积极影响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研究表明，阅读可以降低压力、缓解焦虑和抑郁等负面情绪，对心理健康具有积极的影响。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文学作品作为情感宣泄途径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通过阅读，人们可以将自己的情感投射到作品中，达到情感宣泄和净化的效果。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阅读治疗心理创伤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https://d.book118.com/935331021234011110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2024-09-16T02:19:17.049</cp:lastPrinted>
  <dcterms:created xsi:type="dcterms:W3CDTF">2024-09-15T18:19:17Z</dcterms:created>
  <dcterms:modified xsi:type="dcterms:W3CDTF">2024-09-15T18:19:19Z</dcterms:modified>
</cp:coreProperties>
</file>