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C180C-6E37-4EC8-B098-1A284097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9A68F-5EDB-44FB-8E74-B55CC5E6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61FF1-95A9-47E1-9A82-C476A562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6D31D-A06B-40EA-B09B-3C084DAD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3D6E4-5077-47B3-9B24-20FDCC650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8AA70-0CF2-4C2F-AF22-92809DCCF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36677-EF7D-4789-B214-8A92D7D9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7E380-80BD-4F90-8BBF-FC39EDC4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B8974-8EBE-4C01-AC03-F713621A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63EB4-2B1A-4268-94BC-A1263B28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71434-08DB-4D59-9724-F165AA0A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1224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网上银行与第三方支付课件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网上银行与第三方支付的比较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网上银行与第三方支付的风险与防范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网上银行与第三方支付的发展趋势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网上银行是指通过互联网或其他电子渠道提供银行业务服务的银行。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客户可以随时随地访问网上银行，不受时间和地点限制。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网上银行提供快速、高效的服务，许多业务可以在线完成，无需等待。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客户可以自主管理和操作自己的账户，自行决定交易金额和频率。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20世纪90年代初，随着互联网技术的发展，一些银行开始探索网上银行业务。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2000年代初，随着电子商务的兴起，网上银行业务得到快速发展。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近年来，随着移动支付和金融科技的兴起，网上银行的功能和服务不断完善和升级。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网上银行的发展历程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客户可以随时随地访问网上银行，不受时间和地点限制。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网上银行提供快速、高效的服务，许多业务可以在线完成，无需等待。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客户可以自主管理和操作自己的账户，自行决定交易金额和频率。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网上银行业务的成本相对较低，因此银行可以为客户提供更低廉的费用和更高的回报。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网上银行的优缺点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网络安全和客户隐私保护是网上银行面临的重要问题，需要采取有效的安全措施来保障客户资金和信息的安全。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由于缺乏面对面的交流，客户可能会感到服务质量不如传统银行。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网上银行的优缺点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第三方支付概述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第三方支付平台可以支持不同地区、不同银行的用户进行交易。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第三方支付是指具备一定实力和信誉保障的非银行机构，通过与各大银行签约的方式，提供与银行支付结算系统接口的交易支持平台的网络支付模式。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第三方支付平台作为交易的中介，不参与交易本身，只提供支付结算服务。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用户可以通过第三方支付平台进行多种方式的支付，如网银、快捷支付、二维码等。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第三方支付的定义与特点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https://d.book118.com/935331224100011041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2024-09-01T18:15:18.638</cp:lastPrinted>
  <dcterms:created xsi:type="dcterms:W3CDTF">2024-09-01T10:15:18Z</dcterms:created>
  <dcterms:modified xsi:type="dcterms:W3CDTF">2024-09-01T10:15:20Z</dcterms:modified>
</cp:coreProperties>
</file>