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F2C03C-07D6-45BE-97CC-059F6E58A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71B99A-9058-4B0D-9412-3B995D21C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66CF9-863B-48EC-83D6-434C7BFDC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11BE41-157F-4BC4-9033-55E87AC6E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739D74-CB5E-44EC-874B-BDEC99036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D5D3D7-A706-49A6-B6A4-AA68BBA3F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BB23BA-14FC-46BB-B9E2-83FB3A115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28BD03-1F71-46F9-90D2-F890CDD72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832C02-E12B-44FD-8D03-5F13F6C31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C1D2D4-6040-4DCA-9083-506EA8B0E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DC50D1-8106-418A-8D37-B493D794B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331234204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对精神病人心理疏导的健康教育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精神病人的心理问题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精神病人心理疏导的重要性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精神病人心理疏导的方法和技巧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精神病人心理疏导的实践案例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精神病人心理疏导的未来展望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精神病人的心理问题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强迫症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精神分裂症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常见心理问题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精神病人常常感到无法控制的恐惧和不安，担心未来可能发生的不幸事件。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他们可能长时间感到悲伤、无助、绝望，甚至出现自杀念头。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精神病人可能出现强迫性思维和行为，无法控制自己的想法和行为。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这是一种严重的精神疾病，患者可能出现幻觉、妄想等症状，严重影响日常生活。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精神病人的心理问题可能导致他们无法集中精力工作或学习，甚至失去工作或学业。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影响工作和学习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人际关系受阻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自理能力下降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由于情绪不稳定或行为异常，精神病人可能难以与他人建立和维持正常的人际关系。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严重心理问题可能导致精神病人的生活自理能力下降，甚至无法照顾自己的基本生活需求。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心理问题对生活的影响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精神病人需要学习有效的情绪调节方法，以帮助他们缓解焦虑、抑郁等情绪问题。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通过改变不合理的思维模式和行为习惯，帮助精神病人重建健康的心理状态。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认知行为疗法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提高精神病人的社交技能，帮助他们更好地融入社会，与他人建立良好的关系。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社会技能训练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对精神病人的家属进行相关教育，帮助他们理解和支持精神病人，为其提供更好的家庭环境。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家属教育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精神病人的心理疏导需求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精神病人心理疏导的重要性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通过心理疏导，可以帮助精神病人调节情绪，减少焦虑、抑郁等负面情绪，提高生活质量。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改善情绪状态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心理疏导可以帮助精神病人更好地认识自己，了解自己的需求和问题，从而更好地应对生活中的挑战。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增强自我认知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708" b="3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通过心理疏导，可以帮助精神病人增强社交能力，更好地融入社会，减轻孤独感。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促进社会融入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对精神病人的生活质量的影响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心理疏导可以帮助精神病人更好地理解治疗方案，提高治疗依从性，促进康复进程。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提高治疗依从性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心理疏导可以帮助精神病人学会应对压力和困难的方法，降低复发风险。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降低复发风险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心理疏导可以帮助精神病人学会自我调节情绪的方法，增强自我调节能力。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增强自我调节能力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对精神病人的康复的影响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947" b="494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对精神病人的家庭和社会的影响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改善家庭关系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通过心理疏导，可以帮助精神病人改善家庭关系，增强家庭的支持和理解。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提高社会适应能力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心理疏导可以帮助精神病人更好地适应社会，提高社会适应能力。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减少社会负担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通过心理疏导，可以帮助精神病人减少对社会的负担，提高社会效益。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精神病人心理疏导的方法和技巧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514" r="2951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161" r="341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76" r="3257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给予精神病人充分的时间和空间，耐心倾听他们的感受和想法，不轻易打断或评价。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耐心倾听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站在精神病人的角度理解他们的情感和处境，避免过度同情或怜悯，以建立信任关系。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共情理解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https://d.book118.com/935331234204011112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2024-09-18T23:49:48.618</cp:lastPrinted>
  <dcterms:created xsi:type="dcterms:W3CDTF">2024-09-18T15:49:48Z</dcterms:created>
  <dcterms:modified xsi:type="dcterms:W3CDTF">2024-09-18T15:49:50Z</dcterms:modified>
</cp:coreProperties>
</file>