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4B46C-3284-4877-B80A-84F9D4FF2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6EA8C-9DCF-429A-AD89-F4E73A805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586479-E67B-4B7E-8523-90ED82FE0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ECE3A5-95EC-498A-BC02-1F5084FE1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E7459D-270B-4EC4-9099-DFC7C3C06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3C0527-8ADC-4173-BD70-E5C1A36B9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9F8483-D26E-4E0D-A83A-7DB516669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57F130-751E-46E9-8099-FA013281B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2B06BC-0508-4764-A32A-90DD88C55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F4745-2000-4A71-9CB7-C9D7553BD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CE096-E460-4EC4-AE71-92B196D2F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3323202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2024年度医院牙颞病科述职报告课件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学术交流与合作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汇报本科室在2024年度的工作成果和业绩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9238" r="1923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分析本科室在工作中遇到的问题和挑战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提出改进措施和建议，为医院牙颞病科的发展提供参考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12" r="19412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344" r="28344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441" r="28441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2024年度医院牙颞病科的整体工作概况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本科室在医疗、教学、科研等方面的具体工作成果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本科室在工作中遇到的问题和挑战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对未来工作的展望和计划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全年共接诊牙颞病患者XX例，较去年同期增长XX%，其中复杂疑难病例占比XX%。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开展牙颞病特色诊疗技术，如微创拔牙、显微根管治疗等，提高诊疗效率和患者满意度。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加强多学科协作，与口腔科、神经科等相关科室紧密合作，为患者提供全面的诊疗服务。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诊疗工作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https://d.book118.com/935332320221011111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2024-09-17T11:52:39.102</cp:lastPrinted>
  <dcterms:created xsi:type="dcterms:W3CDTF">2024-09-17T03:52:39Z</dcterms:created>
  <dcterms:modified xsi:type="dcterms:W3CDTF">2024-09-17T03:52:40Z</dcterms:modified>
</cp:coreProperties>
</file>