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46669-E188-4D2A-8E7F-E00BF3B4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BC3FF-3D63-4B38-9DD2-855206945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8B4AE-F329-447C-99F8-EFF4FCA60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2BB737-C1B0-4881-813E-2574C627E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576282-759F-4F4C-AEE5-42BC0E988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839384-45D7-45AE-AAFA-4A51B92CB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1F9DD6-626C-4412-B70B-77845043A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0452E3-1516-4CB1-815C-21B356507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044ED6-F4D6-48D0-9579-8ECB310B9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07DD1-D092-4A30-8833-AAC737BD9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0070B-DBD9-48FD-844C-6C57B7A04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331210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希罗达产品知识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希罗达应用领域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希罗达药理作用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希罗达临床试验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希罗达安全性评价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希罗达与其他药物的相互作用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希罗达（卡培他滨）是一种口服的嘧啶拮抗剂，主要用于治疗乳腺癌、结直肠癌、胃癌等多种癌症。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希罗达由罗氏制药研发，自2001年在美国获批上市以来，已在多个国家和地区广泛应用。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科学家发现嘧啶拮抗剂在抗肿瘤方面的潜力。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1970年代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卡培他滨的化学结构被确定。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1980年代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卡培他滨进入临床试验阶段。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1990年代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美国食品药品监督管理局（FDA）批准希罗达上市。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2001年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希罗达为口服制剂，患者可以在家中自行服用，方便快捷。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口服给药方便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疗效显著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副作用相对较小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与其他药物的协同作用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多项临床试验表明，希罗达在治疗乳腺癌、结直肠癌、胃癌等多种癌症方面具有显著的疗效。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相较于其他化疗药物，希罗达的副作用相对较小，患者耐受性较好。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希罗达可以与多种抗肿瘤药物协同作用，提高治疗效果。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希罗达应用领域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适用于年龄在18岁以上的成年人群，特别是中老年人。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适用于需要提高免疫力的人群，如长期处于高压工作状态、缺乏运动、饮食不规律等。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适用于需要预防癌症的人群，如家族中有癌症病史、长期吸烟、酗酒等高危人群。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适用于缓解疲劳、增强体力和耐力等症状。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适用于提高睡眠质量、改善睡眠状况等症状。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适用于改善记忆力和注意力，提高学习和工作效率等症状。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口服，每天一次，每次一片，饭前或饭后均可。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可根据个人情况适当调整剂量，但最大剂量不超过每天两片。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建议连续服用3个月以上，以达到最佳效果。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希罗达药理作用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希罗达是一种口服的氟尿嘧啶类药物，通过抑制胸苷酸合成酶的活性，阻止嘧啶类核苷酸的合成，从而干扰DNA的合成和复制，抑制肿瘤细胞的增殖。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希罗达在肿瘤组织中具有较高的浓度，能够通过被动扩散和主动转运的方式进入肿瘤细胞，发挥抗肿瘤作用。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希罗达在体内被代谢为活性代谢产物，进一步与DNA结合，导致DNA断裂和细胞凋亡。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3910" b="23910"/>
          <a:stretch>
            <a:fillRect/>
          </a:stretch>
        </p:blipFill>
        <p:spPr>
          <a:xfrm>
            <a:off x="6774259" y="1242134"/>
            <a:ext cx="5232459" cy="508750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药理作用特点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希罗达口服给药方便，适用于晚期结直肠癌、乳腺癌、胃癌等多种恶性肿瘤的治疗。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希罗达对多种肿瘤细胞具有广谱的抗肿瘤活性，且与其它化疗药物无交叉耐药性。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希罗达的疗效与给药剂量和时间相关，需要按照医嘱定时定量服用。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https://d.book118.com/935333121041011104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2024-09-13T21:09:34.251</cp:lastPrinted>
  <dcterms:created xsi:type="dcterms:W3CDTF">2024-09-13T13:09:34Z</dcterms:created>
  <dcterms:modified xsi:type="dcterms:W3CDTF">2024-09-13T13:09:36Z</dcterms:modified>
</cp:coreProperties>
</file>