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69" r:id="rId41"/>
  </p:sldIdLst>
  <p:sldSz cx="7829550" cy="5525135"/>
  <p:notesSz cx="6858000" cy="9144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tags" Target="tags/tag4.xml" /><Relationship Id="rId43" Type="http://schemas.openxmlformats.org/officeDocument/2006/relationships/presProps" Target="presProps.xml" /><Relationship Id="rId44" Type="http://schemas.openxmlformats.org/officeDocument/2006/relationships/viewProps" Target="viewProps.xml" /><Relationship Id="rId45" Type="http://schemas.openxmlformats.org/officeDocument/2006/relationships/theme" Target="theme/theme1.xml" /><Relationship Id="rId46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242377" y="1143000"/>
            <a:ext cx="4373246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04BD63-6474-4C5F-A93C-D72749DEBE0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CD8AB-A88A-4844-B7A3-4A012B63B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C20A3-29B9-49F8-877C-033F03B14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FC874-4F51-4304-8525-C6383879F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45AA8-CE42-494F-8149-5C9D32E5C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1A3F4D-4331-404F-A972-9B7A50913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57547-82DF-4515-9B0A-E94A64E22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08C7D8-EC32-4B12-BC11-E3CECD49A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837FE-3A78-471C-AEF3-FFD44E740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7455E-DBF0-44CE-B153-D29AAFE98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8D966-FB90-4BE0-AA14-FA2674486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66AF2-8CDE-4AB1-8823-0A90ECC4B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1708178"/>
            <a:ext cx="7829550" cy="227248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" name="平行四边形 7"/>
          <p:cNvSpPr/>
          <p:nvPr userDrawn="1"/>
        </p:nvSpPr>
        <p:spPr>
          <a:xfrm>
            <a:off x="691755" y="1547288"/>
            <a:ext cx="1964232" cy="321779"/>
          </a:xfrm>
          <a:prstGeom prst="parallelogram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" name="任意多边形 12"/>
          <p:cNvSpPr/>
          <p:nvPr userDrawn="1"/>
        </p:nvSpPr>
        <p:spPr>
          <a:xfrm>
            <a:off x="6012370" y="3465214"/>
            <a:ext cx="424910" cy="1058489"/>
          </a:xfrm>
          <a:custGeom>
            <a:gdLst>
              <a:gd name="connsiteX0" fmla="*/ 260195 w 524147"/>
              <a:gd name="connsiteY0" fmla="*/ 0 h 1040778"/>
              <a:gd name="connsiteX1" fmla="*/ 524147 w 524147"/>
              <a:gd name="connsiteY1" fmla="*/ 0 h 1040778"/>
              <a:gd name="connsiteX2" fmla="*/ 263952 w 524147"/>
              <a:gd name="connsiteY2" fmla="*/ 1040778 h 1040778"/>
              <a:gd name="connsiteX3" fmla="*/ 0 w 524147"/>
              <a:gd name="connsiteY3" fmla="*/ 1040778 h 1040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4147" h="1040778">
                <a:moveTo>
                  <a:pt x="260195" y="0"/>
                </a:moveTo>
                <a:lnTo>
                  <a:pt x="524147" y="0"/>
                </a:lnTo>
                <a:lnTo>
                  <a:pt x="263952" y="1040778"/>
                </a:lnTo>
                <a:lnTo>
                  <a:pt x="0" y="104077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10" name="任意多边形 13"/>
          <p:cNvSpPr/>
          <p:nvPr userDrawn="1"/>
        </p:nvSpPr>
        <p:spPr>
          <a:xfrm>
            <a:off x="6283779" y="3465214"/>
            <a:ext cx="424910" cy="1058489"/>
          </a:xfrm>
          <a:custGeom>
            <a:gdLst>
              <a:gd name="connsiteX0" fmla="*/ 260195 w 524147"/>
              <a:gd name="connsiteY0" fmla="*/ 0 h 1040778"/>
              <a:gd name="connsiteX1" fmla="*/ 524147 w 524147"/>
              <a:gd name="connsiteY1" fmla="*/ 0 h 1040778"/>
              <a:gd name="connsiteX2" fmla="*/ 263952 w 524147"/>
              <a:gd name="connsiteY2" fmla="*/ 1040778 h 1040778"/>
              <a:gd name="connsiteX3" fmla="*/ 0 w 524147"/>
              <a:gd name="connsiteY3" fmla="*/ 1040778 h 1040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4147" h="1040778">
                <a:moveTo>
                  <a:pt x="260195" y="0"/>
                </a:moveTo>
                <a:lnTo>
                  <a:pt x="524147" y="0"/>
                </a:lnTo>
                <a:lnTo>
                  <a:pt x="263952" y="1040778"/>
                </a:lnTo>
                <a:lnTo>
                  <a:pt x="0" y="104077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11" name="任意多边形 14"/>
          <p:cNvSpPr/>
          <p:nvPr userDrawn="1"/>
        </p:nvSpPr>
        <p:spPr>
          <a:xfrm>
            <a:off x="6555189" y="3465214"/>
            <a:ext cx="424910" cy="1058489"/>
          </a:xfrm>
          <a:custGeom>
            <a:gdLst>
              <a:gd name="connsiteX0" fmla="*/ 260195 w 524147"/>
              <a:gd name="connsiteY0" fmla="*/ 0 h 1040778"/>
              <a:gd name="connsiteX1" fmla="*/ 524147 w 524147"/>
              <a:gd name="connsiteY1" fmla="*/ 0 h 1040778"/>
              <a:gd name="connsiteX2" fmla="*/ 263952 w 524147"/>
              <a:gd name="connsiteY2" fmla="*/ 1040778 h 1040778"/>
              <a:gd name="connsiteX3" fmla="*/ 0 w 524147"/>
              <a:gd name="connsiteY3" fmla="*/ 1040778 h 1040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4147" h="1040778">
                <a:moveTo>
                  <a:pt x="260195" y="0"/>
                </a:moveTo>
                <a:lnTo>
                  <a:pt x="524147" y="0"/>
                </a:lnTo>
                <a:lnTo>
                  <a:pt x="263952" y="1040778"/>
                </a:lnTo>
                <a:lnTo>
                  <a:pt x="0" y="104077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12" name="任意多边形 15"/>
          <p:cNvSpPr/>
          <p:nvPr userDrawn="1"/>
        </p:nvSpPr>
        <p:spPr>
          <a:xfrm>
            <a:off x="6826599" y="3465214"/>
            <a:ext cx="424910" cy="1058489"/>
          </a:xfrm>
          <a:custGeom>
            <a:gdLst>
              <a:gd name="connsiteX0" fmla="*/ 260195 w 524147"/>
              <a:gd name="connsiteY0" fmla="*/ 0 h 1040778"/>
              <a:gd name="connsiteX1" fmla="*/ 524147 w 524147"/>
              <a:gd name="connsiteY1" fmla="*/ 0 h 1040778"/>
              <a:gd name="connsiteX2" fmla="*/ 263952 w 524147"/>
              <a:gd name="connsiteY2" fmla="*/ 1040778 h 1040778"/>
              <a:gd name="connsiteX3" fmla="*/ 0 w 524147"/>
              <a:gd name="connsiteY3" fmla="*/ 1040778 h 10407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4147" h="1040778">
                <a:moveTo>
                  <a:pt x="260195" y="0"/>
                </a:moveTo>
                <a:lnTo>
                  <a:pt x="524147" y="0"/>
                </a:lnTo>
                <a:lnTo>
                  <a:pt x="263952" y="1040778"/>
                </a:lnTo>
                <a:lnTo>
                  <a:pt x="0" y="104077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grpSp>
        <p:nvGrpSpPr>
          <p:cNvPr id="14" name="组合 13"/>
          <p:cNvGrpSpPr/>
          <p:nvPr userDrawn="1"/>
        </p:nvGrpSpPr>
        <p:grpSpPr>
          <a:xfrm>
            <a:off x="45920" y="1416716"/>
            <a:ext cx="710472" cy="204878"/>
            <a:chOff x="-115731" y="1766100"/>
            <a:chExt cx="1106331" cy="254302"/>
          </a:xfrm>
          <a:solidFill>
            <a:schemeClr val="accent1"/>
          </a:solidFill>
        </p:grpSpPr>
        <p:sp>
          <p:nvSpPr>
            <p:cNvPr id="15" name="任意多边形 53"/>
            <p:cNvSpPr/>
            <p:nvPr/>
          </p:nvSpPr>
          <p:spPr>
            <a:xfrm>
              <a:off x="359221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16" name="任意多边形 54"/>
            <p:cNvSpPr/>
            <p:nvPr/>
          </p:nvSpPr>
          <p:spPr>
            <a:xfrm>
              <a:off x="299852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17" name="任意多边形 55"/>
            <p:cNvSpPr/>
            <p:nvPr/>
          </p:nvSpPr>
          <p:spPr>
            <a:xfrm>
              <a:off x="240483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18" name="任意多边形 56"/>
            <p:cNvSpPr/>
            <p:nvPr/>
          </p:nvSpPr>
          <p:spPr>
            <a:xfrm>
              <a:off x="181114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19" name="任意多边形 57"/>
            <p:cNvSpPr/>
            <p:nvPr/>
          </p:nvSpPr>
          <p:spPr>
            <a:xfrm>
              <a:off x="121745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20" name="任意多边形 58"/>
            <p:cNvSpPr/>
            <p:nvPr/>
          </p:nvSpPr>
          <p:spPr>
            <a:xfrm>
              <a:off x="62376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21" name="任意多边形 59"/>
            <p:cNvSpPr/>
            <p:nvPr/>
          </p:nvSpPr>
          <p:spPr>
            <a:xfrm>
              <a:off x="3007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22" name="任意多边形 60"/>
            <p:cNvSpPr/>
            <p:nvPr/>
          </p:nvSpPr>
          <p:spPr>
            <a:xfrm>
              <a:off x="-56362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23" name="任意多边形 61"/>
            <p:cNvSpPr/>
            <p:nvPr/>
          </p:nvSpPr>
          <p:spPr>
            <a:xfrm>
              <a:off x="-115731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24" name="任意多边形 64"/>
            <p:cNvSpPr/>
            <p:nvPr/>
          </p:nvSpPr>
          <p:spPr>
            <a:xfrm>
              <a:off x="893538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25" name="任意多边形 65"/>
            <p:cNvSpPr/>
            <p:nvPr/>
          </p:nvSpPr>
          <p:spPr>
            <a:xfrm>
              <a:off x="834173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26" name="任意多边形 66"/>
            <p:cNvSpPr/>
            <p:nvPr/>
          </p:nvSpPr>
          <p:spPr>
            <a:xfrm>
              <a:off x="774804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27" name="任意多边形 67"/>
            <p:cNvSpPr/>
            <p:nvPr/>
          </p:nvSpPr>
          <p:spPr>
            <a:xfrm>
              <a:off x="715435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28" name="任意多边形 68"/>
            <p:cNvSpPr/>
            <p:nvPr/>
          </p:nvSpPr>
          <p:spPr>
            <a:xfrm>
              <a:off x="656066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29" name="任意多边形 69"/>
            <p:cNvSpPr/>
            <p:nvPr/>
          </p:nvSpPr>
          <p:spPr>
            <a:xfrm>
              <a:off x="596697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30" name="任意多边形 70"/>
            <p:cNvSpPr/>
            <p:nvPr/>
          </p:nvSpPr>
          <p:spPr>
            <a:xfrm>
              <a:off x="537328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31" name="任意多边形 71"/>
            <p:cNvSpPr/>
            <p:nvPr/>
          </p:nvSpPr>
          <p:spPr>
            <a:xfrm>
              <a:off x="477959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  <p:sp>
          <p:nvSpPr>
            <p:cNvPr id="32" name="任意多边形 72"/>
            <p:cNvSpPr/>
            <p:nvPr/>
          </p:nvSpPr>
          <p:spPr>
            <a:xfrm>
              <a:off x="418590" y="1766100"/>
              <a:ext cx="97062" cy="254302"/>
            </a:xfrm>
            <a:custGeom>
              <a:gdLst>
                <a:gd name="connsiteX0" fmla="*/ 121201 w 185041"/>
                <a:gd name="connsiteY0" fmla="*/ 0 h 484806"/>
                <a:gd name="connsiteX1" fmla="*/ 185041 w 185041"/>
                <a:gd name="connsiteY1" fmla="*/ 0 h 484806"/>
                <a:gd name="connsiteX2" fmla="*/ 63840 w 185041"/>
                <a:gd name="connsiteY2" fmla="*/ 484806 h 484806"/>
                <a:gd name="connsiteX3" fmla="*/ 0 w 185041"/>
                <a:gd name="connsiteY3" fmla="*/ 484806 h 4848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5041" h="484805">
                  <a:moveTo>
                    <a:pt x="121201" y="0"/>
                  </a:moveTo>
                  <a:lnTo>
                    <a:pt x="185041" y="0"/>
                  </a:lnTo>
                  <a:lnTo>
                    <a:pt x="63840" y="484806"/>
                  </a:lnTo>
                  <a:lnTo>
                    <a:pt x="0" y="484806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155">
                <a:solidFill>
                  <a:prstClr val="white"/>
                </a:solidFill>
              </a:endParaRPr>
            </a:p>
          </p:txBody>
        </p:sp>
      </p:grpSp>
      <p:sp>
        <p:nvSpPr>
          <p:cNvPr id="38" name="内容占位符 37"/>
          <p:cNvSpPr>
            <a:spLocks noGrp="1"/>
          </p:cNvSpPr>
          <p:nvPr>
            <p:ph sz="quarter" idx="13"/>
          </p:nvPr>
        </p:nvSpPr>
        <p:spPr>
          <a:xfrm>
            <a:off x="512794" y="2162733"/>
            <a:ext cx="6195894" cy="846676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3855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  <a:lvl2pPr>
              <a:defRPr b="1">
                <a:solidFill>
                  <a:schemeClr val="bg1"/>
                </a:solidFill>
              </a:defRPr>
            </a:lvl2pPr>
            <a:lvl3pPr>
              <a:defRPr b="1">
                <a:solidFill>
                  <a:schemeClr val="bg1"/>
                </a:solidFill>
              </a:defRPr>
            </a:lvl3pPr>
            <a:lvl4pPr>
              <a:defRPr b="1">
                <a:solidFill>
                  <a:schemeClr val="bg1"/>
                </a:solidFill>
              </a:defRPr>
            </a:lvl4pPr>
            <a:lvl5pPr>
              <a:defRPr b="1">
                <a:solidFill>
                  <a:schemeClr val="bg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2" name="内容占位符 41"/>
          <p:cNvSpPr>
            <a:spLocks noGrp="1"/>
          </p:cNvSpPr>
          <p:nvPr>
            <p:ph sz="quarter" idx="14"/>
          </p:nvPr>
        </p:nvSpPr>
        <p:spPr>
          <a:xfrm>
            <a:off x="546350" y="3265461"/>
            <a:ext cx="4772151" cy="459149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540" b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5" name="内容占位符 41"/>
          <p:cNvSpPr>
            <a:spLocks noGrp="1"/>
          </p:cNvSpPr>
          <p:nvPr>
            <p:ph sz="quarter" idx="15"/>
          </p:nvPr>
        </p:nvSpPr>
        <p:spPr>
          <a:xfrm>
            <a:off x="579906" y="4240927"/>
            <a:ext cx="4772151" cy="282776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770" b="0">
                <a:solidFill>
                  <a:schemeClr val="bg1">
                    <a:lumMod val="50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76" name="任意多边形 23"/>
          <p:cNvSpPr/>
          <p:nvPr userDrawn="1"/>
        </p:nvSpPr>
        <p:spPr>
          <a:xfrm>
            <a:off x="5913654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77" name="任意多边形 24"/>
          <p:cNvSpPr/>
          <p:nvPr userDrawn="1"/>
        </p:nvSpPr>
        <p:spPr>
          <a:xfrm>
            <a:off x="5841998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78" name="任意多边形 25"/>
          <p:cNvSpPr/>
          <p:nvPr userDrawn="1"/>
        </p:nvSpPr>
        <p:spPr>
          <a:xfrm>
            <a:off x="5770340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79" name="任意多边形 26"/>
          <p:cNvSpPr/>
          <p:nvPr userDrawn="1"/>
        </p:nvSpPr>
        <p:spPr>
          <a:xfrm>
            <a:off x="5698681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0" name="任意多边形 27"/>
          <p:cNvSpPr/>
          <p:nvPr userDrawn="1"/>
        </p:nvSpPr>
        <p:spPr>
          <a:xfrm>
            <a:off x="5627023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1" name="任意多边形 28"/>
          <p:cNvSpPr/>
          <p:nvPr userDrawn="1"/>
        </p:nvSpPr>
        <p:spPr>
          <a:xfrm>
            <a:off x="5555364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2" name="任意多边形 29"/>
          <p:cNvSpPr/>
          <p:nvPr userDrawn="1"/>
        </p:nvSpPr>
        <p:spPr>
          <a:xfrm>
            <a:off x="5483706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3" name="任意多边形 30"/>
          <p:cNvSpPr/>
          <p:nvPr userDrawn="1"/>
        </p:nvSpPr>
        <p:spPr>
          <a:xfrm>
            <a:off x="5412047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4" name="任意多边形 31"/>
          <p:cNvSpPr/>
          <p:nvPr userDrawn="1"/>
        </p:nvSpPr>
        <p:spPr>
          <a:xfrm>
            <a:off x="5340389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5" name="任意多边形 32"/>
          <p:cNvSpPr/>
          <p:nvPr userDrawn="1"/>
        </p:nvSpPr>
        <p:spPr>
          <a:xfrm>
            <a:off x="5268730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6" name="任意多边形 33"/>
          <p:cNvSpPr/>
          <p:nvPr userDrawn="1"/>
        </p:nvSpPr>
        <p:spPr>
          <a:xfrm>
            <a:off x="5197072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7" name="任意多边形 34"/>
          <p:cNvSpPr/>
          <p:nvPr userDrawn="1"/>
        </p:nvSpPr>
        <p:spPr>
          <a:xfrm>
            <a:off x="5125413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8" name="任意多边形 35"/>
          <p:cNvSpPr/>
          <p:nvPr userDrawn="1"/>
        </p:nvSpPr>
        <p:spPr>
          <a:xfrm>
            <a:off x="5053755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89" name="任意多边形 36"/>
          <p:cNvSpPr/>
          <p:nvPr userDrawn="1"/>
        </p:nvSpPr>
        <p:spPr>
          <a:xfrm>
            <a:off x="4982096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0" name="任意多边形 37"/>
          <p:cNvSpPr/>
          <p:nvPr userDrawn="1"/>
        </p:nvSpPr>
        <p:spPr>
          <a:xfrm>
            <a:off x="4910438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1" name="任意多边形 38"/>
          <p:cNvSpPr/>
          <p:nvPr userDrawn="1"/>
        </p:nvSpPr>
        <p:spPr>
          <a:xfrm>
            <a:off x="4838779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2" name="任意多边形 39"/>
          <p:cNvSpPr/>
          <p:nvPr userDrawn="1"/>
        </p:nvSpPr>
        <p:spPr>
          <a:xfrm>
            <a:off x="4767121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3" name="任意多边形 40"/>
          <p:cNvSpPr/>
          <p:nvPr userDrawn="1"/>
        </p:nvSpPr>
        <p:spPr>
          <a:xfrm>
            <a:off x="4695462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4" name="任意多边形 41"/>
          <p:cNvSpPr/>
          <p:nvPr userDrawn="1"/>
        </p:nvSpPr>
        <p:spPr>
          <a:xfrm>
            <a:off x="4623804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5" name="任意多边形 42"/>
          <p:cNvSpPr/>
          <p:nvPr userDrawn="1"/>
        </p:nvSpPr>
        <p:spPr>
          <a:xfrm>
            <a:off x="4552145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6" name="任意多边形 43"/>
          <p:cNvSpPr/>
          <p:nvPr userDrawn="1"/>
        </p:nvSpPr>
        <p:spPr>
          <a:xfrm>
            <a:off x="4480487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7" name="任意多边形 44"/>
          <p:cNvSpPr/>
          <p:nvPr userDrawn="1"/>
        </p:nvSpPr>
        <p:spPr>
          <a:xfrm>
            <a:off x="4408828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8" name="任意多边形 45"/>
          <p:cNvSpPr/>
          <p:nvPr userDrawn="1"/>
        </p:nvSpPr>
        <p:spPr>
          <a:xfrm>
            <a:off x="4337170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99" name="任意多边形 46"/>
          <p:cNvSpPr/>
          <p:nvPr userDrawn="1"/>
        </p:nvSpPr>
        <p:spPr>
          <a:xfrm>
            <a:off x="4265511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100" name="任意多边形 47"/>
          <p:cNvSpPr/>
          <p:nvPr userDrawn="1"/>
        </p:nvSpPr>
        <p:spPr>
          <a:xfrm>
            <a:off x="4193853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101" name="任意多边形 48"/>
          <p:cNvSpPr/>
          <p:nvPr userDrawn="1"/>
        </p:nvSpPr>
        <p:spPr>
          <a:xfrm>
            <a:off x="4122194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102" name="任意多边形 49"/>
          <p:cNvSpPr/>
          <p:nvPr userDrawn="1"/>
        </p:nvSpPr>
        <p:spPr>
          <a:xfrm>
            <a:off x="4050536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103" name="任意多边形 50"/>
          <p:cNvSpPr/>
          <p:nvPr userDrawn="1"/>
        </p:nvSpPr>
        <p:spPr>
          <a:xfrm>
            <a:off x="3978878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104" name="任意多边形 51"/>
          <p:cNvSpPr/>
          <p:nvPr userDrawn="1"/>
        </p:nvSpPr>
        <p:spPr>
          <a:xfrm>
            <a:off x="3907219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  <p:sp>
        <p:nvSpPr>
          <p:cNvPr id="105" name="任意多边形 52"/>
          <p:cNvSpPr/>
          <p:nvPr userDrawn="1"/>
        </p:nvSpPr>
        <p:spPr>
          <a:xfrm>
            <a:off x="3835561" y="4133119"/>
            <a:ext cx="118831" cy="390583"/>
          </a:xfrm>
          <a:custGeom>
            <a:gdLst>
              <a:gd name="connsiteX0" fmla="*/ 121201 w 185041"/>
              <a:gd name="connsiteY0" fmla="*/ 0 h 484806"/>
              <a:gd name="connsiteX1" fmla="*/ 185041 w 185041"/>
              <a:gd name="connsiteY1" fmla="*/ 0 h 484806"/>
              <a:gd name="connsiteX2" fmla="*/ 63840 w 185041"/>
              <a:gd name="connsiteY2" fmla="*/ 484806 h 484806"/>
              <a:gd name="connsiteX3" fmla="*/ 0 w 185041"/>
              <a:gd name="connsiteY3" fmla="*/ 484806 h 4848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5041" h="484805">
                <a:moveTo>
                  <a:pt x="121201" y="0"/>
                </a:moveTo>
                <a:lnTo>
                  <a:pt x="185041" y="0"/>
                </a:lnTo>
                <a:lnTo>
                  <a:pt x="63840" y="484806"/>
                </a:lnTo>
                <a:lnTo>
                  <a:pt x="0" y="4848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55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tags" Target="../tags/tag1.xml" /><Relationship Id="rId5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9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jpeg" /><Relationship Id="rId3" Type="http://schemas.openxmlformats.org/officeDocument/2006/relationships/image" Target="../media/image32.jpeg" /><Relationship Id="rId4" Type="http://schemas.openxmlformats.org/officeDocument/2006/relationships/tags" Target="../tags/tag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3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4.jpe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5.jpe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6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7.jpe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8.jpe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331232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1222216" y="2311287"/>
            <a:ext cx="4885672" cy="100877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US" altLang="zh-CN" sz="3205" b="1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2023CSCO</a:t>
            </a:r>
            <a:r>
              <a:rPr lang="zh-CN" altLang="en-US" sz="3205" b="1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胆道恶性肿瘤</a:t>
            </a:r>
            <a:br>
              <a:rPr lang="zh-CN" altLang="en-US" sz="3205" b="1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</a:br>
            <a:r>
              <a:rPr lang="zh-CN" altLang="en-US" sz="3205" b="1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altLang="zh-CN" sz="3205" b="1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                   </a:t>
            </a:r>
            <a:r>
              <a:rPr lang="zh-CN" altLang="en-US" sz="3205" b="1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诊疗指南解读</a:t>
            </a:r>
            <a:endParaRPr lang="zh-CN" altLang="en-US" sz="3205" b="1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317472" y="798727"/>
            <a:ext cx="1468041" cy="709822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b="45466"/>
          <a:stretch>
            <a:fillRect/>
          </a:stretch>
        </p:blipFill>
        <p:spPr>
          <a:xfrm rot="21600000">
            <a:off x="0" y="0"/>
            <a:ext cx="7829550" cy="30130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b="39191"/>
          <a:stretch>
            <a:fillRect/>
          </a:stretch>
        </p:blipFill>
        <p:spPr>
          <a:xfrm rot="21600000">
            <a:off x="0" y="0"/>
            <a:ext cx="7829550" cy="33597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rcRect b="77210"/>
          <a:stretch>
            <a:fillRect/>
          </a:stretch>
        </p:blipFill>
        <p:spPr>
          <a:xfrm rot="21600000">
            <a:off x="0" y="0"/>
            <a:ext cx="7829550" cy="12592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rcRect b="64648"/>
          <a:stretch>
            <a:fillRect/>
          </a:stretch>
        </p:blipFill>
        <p:spPr>
          <a:xfrm rot="21600000">
            <a:off x="0" y="0"/>
            <a:ext cx="7829550" cy="1953260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39156"/>
          <a:stretch>
            <a:fillRect/>
          </a:stretch>
        </p:blipFill>
        <p:spPr>
          <a:xfrm rot="21600000">
            <a:off x="0" y="2163445"/>
            <a:ext cx="7829550" cy="336169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rcRect t="30238"/>
          <a:stretch>
            <a:fillRect/>
          </a:stretch>
        </p:blipFill>
        <p:spPr>
          <a:xfrm rot="21600000">
            <a:off x="73025" y="1287145"/>
            <a:ext cx="7829550" cy="38544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picture 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rcRect b="47293"/>
          <a:stretch>
            <a:fillRect/>
          </a:stretch>
        </p:blipFill>
        <p:spPr>
          <a:xfrm rot="21600000">
            <a:off x="0" y="0"/>
            <a:ext cx="7829550" cy="29121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7829550" cy="55252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559550" cy="425513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https://d.book118.com/935333123230011103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ISLIDE.PICTURE" val="#316997;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</Paragraphs>
  <Slides>38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baseType="lpstr" size="43">
      <vt:lpstr>Arial</vt:lpstr>
      <vt:lpstr>Calibri</vt:lpstr>
      <vt:lpstr>微软雅黑</vt:lpstr>
      <vt:lpstr>Calibri Light</vt:lpstr>
      <vt:lpstr>Office Theme</vt:lpstr>
      <vt:lpstr>2023CSCO胆道恶性肿瘤                    诊疗指南解读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2024-09-13T01:35:37.538</cp:lastPrinted>
  <dcterms:created xsi:type="dcterms:W3CDTF">2024-09-12T17:35:37Z</dcterms:created>
  <dcterms:modified xsi:type="dcterms:W3CDTF">2024-09-12T17:35:39Z</dcterms:modified>
</cp:coreProperties>
</file>