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5FED27-FC39-48BE-9620-F16E5D397C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6BB3B6-3CA1-4C0E-8933-D190D6DB3A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9EC686-590D-4C17-AED4-2A94643FBE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E16014-31AD-4283-A3B9-2402784693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A5D748E-A89E-4E87-A18A-AFEC253706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E3D2909-A5B4-4336-BFC8-03D4D1F817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F13B830-A66B-4952-80DB-E16DD2CD89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4ED8A3-FF35-4FBE-8E0C-C845151AA5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D53FDB-3943-4842-8F9E-86A3DADFBB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F3C237-DE3A-4EB3-AF30-0A82B377E8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FF51CC-95DF-4C69-B2D1-3B4FAC625C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5334020034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《高级信息检索》ppt课件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信息检索基础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高级信息检索技术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信息检索策略与技巧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信息检索的未来发展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案例分析与实践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信息检索基础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1" b="17921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1989" b="1198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信息检索的意义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信息检索是获取知识和信息的重要手段，能够帮助用户快速找到所需信息，提高工作效率和知识水平。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信息检索定义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信息检索是指根据用户的需求，在信息源中查找相关信息的过程。信息源包括图书馆、数据库、互联网等。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信息检索定义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信息检索基于匹配原理，将用户查询与信息源中的信息进行匹配，返回最相关的结果。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常见的匹配算法有布尔逻辑匹配、模糊匹配、自然语言处理等，不同的算法适用于不同的场景和需求。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信息检索原理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匹配算法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信息检索原理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文本处理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文本处理是信息检索的基础，包括分词、去停用词、词干提取等，旨在将文本转化为可被计算机处理的形式。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信息检索技术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信息检索技术是实现信息检索的核心手段，包括文本处理、索引、查询处理、排序等。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索引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索引是提高信息检索效率的关键，通过建立索引，计算机能够快速定位到相关信息的位置。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排序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排序是指根据相关度对匹配结果进行排序，以便用户能够快速找到最相关的结果。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查询处理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查询处理是指对用户输入的查询进行解析和转换，使其能够与信息源中的信息进行匹配。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信息检索技术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高级信息检索技术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216578"/>
            <a:ext cx="0" cy="5645486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466458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581544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443018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60801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20143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36643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95985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512485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92658" y="1638090"/>
            <a:ext cx="8708491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语义检索是指利用自然语言处理、机器学习和人工智能等技术，对文本进行深入理解和分析，从而更准确地匹配用户查询和相关信息的检索技术。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73196" y="320143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88282" y="331652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73196" y="495985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88282" y="507494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2322285" y="5154931"/>
            <a:ext cx="8849237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语义检索技术可以应用于搜索引擎、问答系统、智能助手等领域，为用户提供更加智能和高效的信息检索服务。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332022" y="3396511"/>
            <a:ext cx="8829763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语义检索通过分析文本的语义关系，能够更准确地理解用户的查询意图，并从更广泛和相关的信息中提取答案，提高了信息检索的准确性和效率。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语义检索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941312" y="1711093"/>
            <a:ext cx="3862453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图像检索技术可以应用于图片搜索、人脸识别、商标和版权保护等领域，为用户提供更加直观和便捷的图像检索服务。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33969" y="4100915"/>
            <a:ext cx="3190554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图像检索的关键技术包括特征提取、特征匹配和相似度计算等，随着深度学习技术的发展，图像检索的准确度和效率得到了显著提高。</a:t>
            </a:r>
          </a:p>
        </p:txBody>
      </p:sp>
      <p:cxnSp>
        <p:nvCxnSpPr>
          <p:cNvPr id="12" name="Connector 12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3" name="AutoShape 13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869006" y="3172778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图像检索是指利用计算机视觉和图像处理技术，对图像进行特征提取和比较，从而找到与用户查询相似的图像或图片的检索技术。</a:t>
            </a:r>
          </a:p>
        </p:txBody>
      </p:sp>
      <p:sp>
        <p:nvSpPr>
          <p:cNvPr id="17" name="AutoShape 17"/>
          <p:cNvSpPr/>
          <p:nvPr/>
        </p:nvSpPr>
        <p:spPr>
          <a:xfrm flipV="1">
            <a:off x="5012267" y="3733610"/>
            <a:ext cx="2167467" cy="1826280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图像检索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2700000" flipV="1">
            <a:off x="8223978" y="1744645"/>
            <a:ext cx="2833772" cy="7304932"/>
          </a:xfrm>
          <a:prstGeom prst="roundRect">
            <a:avLst>
              <a:gd name="adj" fmla="val 16667"/>
            </a:avLst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-2700000">
            <a:off x="10515259" y="-2241425"/>
            <a:ext cx="2982918" cy="4296683"/>
          </a:xfrm>
          <a:prstGeom prst="roundRect">
            <a:avLst>
              <a:gd name="adj" fmla="val 16667"/>
            </a:avLst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80034" y="1812537"/>
            <a:ext cx="5095875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视频检索是指利用视频分析和处理技术，对视频进行内容提取和分类，从而找到与用户查询相关的视频或片段的检索技术。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80034" y="3100507"/>
            <a:ext cx="5095875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视频检索技术可以应用于视频网站、媒体平台、安防监控等领域，为用户提供更加全面和高效的视频检索服务。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15973" y="4402320"/>
            <a:ext cx="5095875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视频检索的关键技术包括视频分割、目标检测、语音识别等，随着计算机视觉和多媒体处理技术的发展，视频检索的准确度和效率得到了显著提高。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195259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5958" y="323855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65958" y="4541391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1432" r="11432"/>
          <a:stretch>
            <a:fillRect/>
          </a:stretch>
        </p:blipFill>
        <p:spPr>
          <a:xfrm>
            <a:off x="6774259" y="1242134"/>
            <a:ext cx="5232459" cy="5087504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视频检索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67054" y="172053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8776" y="178893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AutoShape 4"/>
          <p:cNvSpPr/>
          <p:nvPr/>
        </p:nvSpPr>
        <p:spPr>
          <a:xfrm>
            <a:off x="1804696" y="1549847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音频检索是指利用音频处理和分析技术，对音频进行特征提取和比较，从而找到与用户查询相似的音频或语音的检索技术。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267054" y="332962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78301" y="3398024"/>
            <a:ext cx="41910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AutoShape 7"/>
          <p:cNvSpPr/>
          <p:nvPr/>
        </p:nvSpPr>
        <p:spPr>
          <a:xfrm>
            <a:off x="1804696" y="3158939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音频检索技术可以应用于语音搜索、音乐推荐、语音助手等领域，为用户提供更加智能和高效的信息检索服务。</a:t>
            </a:r>
            <a:endParaRPr lang="en-US" sz="1100"/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9776" r="9776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11" name="AutoShape 11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AutoShape 22"/>
          <p:cNvSpPr/>
          <p:nvPr/>
        </p:nvSpPr>
        <p:spPr>
          <a:xfrm>
            <a:off x="1804696" y="4750369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音频检索的关键技术包括音频信号处理、特征提取、语音识别等，随着音频处理和分析技术的发展，音频检索的准确度和效率得到了显著提高。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262116" y="4828813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音频检索</a:t>
              </a:r>
            </a:p>
          </p:txBody>
        </p:sp>
      </p:grpSp>
      <p:sp>
        <p:nvSpPr>
          <p:cNvPr id="46" name="TextBox 46"/>
          <p:cNvSpPr txBox="1"/>
          <p:nvPr/>
        </p:nvSpPr>
        <p:spPr>
          <a:xfrm>
            <a:off x="1273363" y="4897210"/>
            <a:ext cx="41910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信息检索策略与技巧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https://d.book118.com/935334020034011040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2024-08-31T02:26:35.877</cp:lastPrinted>
  <dcterms:created xsi:type="dcterms:W3CDTF">2024-08-30T18:26:35Z</dcterms:created>
  <dcterms:modified xsi:type="dcterms:W3CDTF">2024-08-30T18:26:37Z</dcterms:modified>
</cp:coreProperties>
</file>