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D087C-28D9-4F56-8460-C478B5E4B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1468C-6CDF-4071-A5E0-9477DA7B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5FD99-AF66-48B8-A3CA-E62398737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1CC6A-1B6A-4FF9-B2C5-9F238E7A2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22090-8631-4A06-A24F-A1E9B77BE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08CD2-B107-45B8-A780-30067B17E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6A1DA5-2CBF-441A-ACBF-F367D140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E0B3F-863A-42E6-8992-6860C0C3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831D6-B7C8-4AA6-9B60-AA56E363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26A1F-73B8-4F10-A29B-12089724E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D73BE-C4D6-4807-99E0-C0F277D00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4133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营销管理模式现状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营销管理模式分类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营销管理依赖于数据分析和市场调研，以制定科学合理的营销策略。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差异化与个性化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营销管理注重提供差异化和个性化的产品或服务，以满足消费者需求的独特性。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营销管理需要关注市场竞争，通过分析竞争对手和市场趋势来制定营销策略。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营销管理是指企业识别、预测并满足消费者和客户需求的过程，旨在实现企业目标。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营销管理强调关注客户需求，通过满足客户需求来实现企业目标。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有效的营销管理有助于提升企业品牌形象，增强消费者对品牌的认知和信任。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有效的营销管理有助于企业在激烈的市场竞争中脱颖而出，提高市场竞争力。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通过制定有针对性的营销策略，营销管理能够促进产品销售，提高市场份额。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通过了解客户需求并提供满足需求的产品或服务，营销管理能够提升客户满意度和忠诚度。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社交媒体营销阶段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4543" r="145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以产品为中心，强调推销和促销手段的应用。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以消费者为中心，注重市场调研和差异化竞争。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利用数字技术和互联网平台进行营销活动，实现个性化与互动化的营销方式。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借助社交媒体平台进行内容营销和口碑传播，实现更广泛的用户触达。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营销管理模式分类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以产品为中心，通过广告、促销等手段实现销售目标。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传统营销管理模式概述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覆盖面广，可利用各种媒体进行宣传，品牌塑造力强。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成本高，难以精准定位目标客户，缺乏与客户的实时互动。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适用于产品类型广泛、品牌知名度要求高的企业。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传统营销管理模式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以数据为基础，通过互联网、社交媒体等数字渠道实现营销目标。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数字营销管理模式概述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精准定位目标客户，低成本高效率，可实时监控和优化营销效果。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对数据要求高，需要专业的数字营销团队进行操作。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适用于产品类型相对单一、注重个性化服务的企业。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数字营销管理模式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将传统营销和数字营销进行整合，实现全渠道、全媒体、全数据的管理模式。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整合营销管理模式概述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覆盖面广，精准度高，可实现线上线下互动，提高客户体验和忠诚度。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需要强大的资源整合能力和跨部门协作能力。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适用于产品类型多样、注重品牌塑造和服务体验的大型企业。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整合营销管理模式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https://d.book118.com/935334133300011110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2024-09-16T04:21:35.939</cp:lastPrinted>
  <dcterms:created xsi:type="dcterms:W3CDTF">2024-09-15T20:21:35Z</dcterms:created>
  <dcterms:modified xsi:type="dcterms:W3CDTF">2024-09-15T20:21:38Z</dcterms:modified>
</cp:coreProperties>
</file>