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CAD0B-40EA-4225-B561-14E0A163E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A54A9-B102-4315-B998-A7176B288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8C21A-EDAE-4093-A635-D8EB29517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82426-D3E3-46C4-AC98-D016DBE8F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65345D-AFB4-4DF8-9249-1F90EB108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D27559-C64D-4BDE-B1F4-143FFDD1E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074B12-E2F9-4412-83AD-3D1262F0C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D637E-A3B8-4F70-A28A-732E2115A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F53AA-2319-4F88-B560-86510E3EA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3D411-55E4-4449-9C21-1E2242C19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2904A-D0A7-41DD-B17C-D2A573C48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4011400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某咨询品牌定位及新产品开发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新产品开发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品牌与新产品的结合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预期效果与风险控制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某咨询品牌成立于XXXX年，经过XX年的发展，已成为业内知名的咨询品牌。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品牌愿景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致力于为客户提供高质量的咨询服务，帮助客户解决复杂问题，实现业务增长。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品牌价值观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专业、创新、诚信、合作。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某咨询品牌通过提供独特的服务和解决方案，在市场上与其他竞争对手区分开来。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价值主张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强调品牌的专业知识和经验，以及为客户创造的实际价值。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树立专业、可靠、创新的品牌形象，吸引目标客户的关注和信任。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某咨询品牌主要服务于中大型企业和政府机构，为其提供战略、运营、市场等方面的咨询服务。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对市场上的主要竞争对手进行SWOT分析，了解其优势、劣势、机会和威胁。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关注行业发展趋势，及时调整服务内容和策略，以满足客户需求。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目标市场与竞争分析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新产品开发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新产品应具有创新性，满足市场需求，并能够引领行业趋势。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新产品应与竞争对手的产品有所区别，具有独特卖点，满足消费者个性化需求。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新产品应考虑环保和可持续发展，符合社会和环境责任要求。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制定上市计划，进行市场推广和宣传活动。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测试与改进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对新产品进行测试，收集用户反馈，不断改进产品。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根据概念验证结果，进行产品设计和开发。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创意产生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通过市场调研、用户反馈等方式，收集创意点子。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概念验证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对创意进行初步验证，评估其可行性、市场需求和商业潜力。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选择合适的测试方法，如在线调查、实地调研等。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根据测试结果，对新产品进行调整和改进，提高产品竞争力。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确定新产品针对的目标市场，了解目标市场的需求和特点。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对收集到的数据进行分析，了解新产品的市场表现和潜在问题。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新产品市场测试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品牌与新产品的结合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https://d.book118.com/935340114002011114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2024-09-20T22:48:15.107</cp:lastPrinted>
  <dcterms:created xsi:type="dcterms:W3CDTF">2024-09-20T14:48:15Z</dcterms:created>
  <dcterms:modified xsi:type="dcterms:W3CDTF">2024-09-20T14:48:16Z</dcterms:modified>
</cp:coreProperties>
</file>