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93857A-6A6C-435F-8A2A-00E64DF5B1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DB7A00-4326-4620-8580-9B52FBDB6E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7786E2-167B-4321-83E5-F6AF053A51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FD01972-85CC-4B22-9786-C53D88E30D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BEEE1D9-B609-4D66-A055-C4EF184049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386E83E-F647-4E6C-8D8C-7BE3276270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B8EE1FA-30FC-4063-BC06-66254D28C8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9E0C29D-5027-4093-AE0F-70EEC4AB7E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DFD53A7-BDDB-4671-91C8-D53C0B7D31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C98041-A7B9-481C-AED1-BEFD05B2C0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67C1D4-F72E-43D6-9CE5-147EDD903C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18.jpeg" /><Relationship Id="rId6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2.jpeg" /><Relationship Id="rId6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35340223023011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推拿治疗第三版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推拿治疗简介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推拿治疗的方法与技巧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常见疾病的推拿治疗方案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推拿治疗的实践与应用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推拿治疗的科学研究与展望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推拿治疗简介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80108" y="1287672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025751" y="1468427"/>
            <a:ext cx="628666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推拿治疗是一种通过手法按摩来治疗疾病的自然疗法。它利用各种手法刺激人体的经络、穴位，促进气血流通，调整人体的生理病理状况，从而达到治疗疾病的目的。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999470" y="1050728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480108" y="3069093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2773369" y="3249848"/>
            <a:ext cx="628666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推拿治疗注重个体化原则，根据患者的年龄、性别、体质、病情等因素制定个性化的治疗方案。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9060033" y="2832149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2480108" y="4850514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025751" y="5031268"/>
            <a:ext cx="628666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推拿治疗具有无创伤、无副作用、安全可靠等特点，对于许多常见病、慢性病有较好的疗效。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999470" y="4613570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t="17247" b="17247"/>
          <a:stretch>
            <a:fillRect/>
          </a:stretch>
        </p:blipFill>
        <p:spPr>
          <a:xfrm>
            <a:off x="1099415" y="1124574"/>
            <a:ext cx="1926336" cy="1682496"/>
          </a:xfrm>
          <a:prstGeom prst="hexagon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t="17247" b="17247"/>
          <a:stretch>
            <a:fillRect/>
          </a:stretch>
        </p:blipFill>
        <p:spPr>
          <a:xfrm>
            <a:off x="9163113" y="2905301"/>
            <a:ext cx="1926336" cy="1682496"/>
          </a:xfrm>
          <a:prstGeom prst="hexagon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rcRect l="11836" r="11836"/>
          <a:stretch>
            <a:fillRect/>
          </a:stretch>
        </p:blipFill>
        <p:spPr>
          <a:xfrm>
            <a:off x="1099415" y="4686721"/>
            <a:ext cx="1926336" cy="1682496"/>
          </a:xfrm>
          <a:prstGeom prst="hexagon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推拿治疗的概念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9351" r="9351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推拿治疗起源于中国古代，已有数千年的历史。在古代，推拿治疗被称为“按摩”、“导引”等，广泛应用于临床实践。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随着现代医学的发展，推拿治疗逐渐受到重视，并得到了广泛的应用和推广。目前，推拿治疗已经成为一种独立的医学学科，在国内外得到了广泛的认可和应用。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推拿治疗的历史与发展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阴阳五行理论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阴阳五行是中医的基本理论之一，也是推拿治疗的理论基础。推拿治疗注重阴阳平衡、五行相生相克的关系，通过调节人体的阴阳五行来治疗疾病。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经络理论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经络是人体内气血运行的通道，是人体与自然界相互联系的通道。推拿治疗通过刺激经络上的穴位，调节气血的运行，从而达到治疗疾病的目的。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脏腑理论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脏腑是人体内部各个器官的总称。推拿治疗通过调节脏腑的功能，改善人体的生理病理状况，从而达到治疗疾病的目的。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t="12667" b="12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推拿治疗的理论基础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推拿治疗的方法与技巧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4421" b="14421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97" r="16997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732" r="18732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90" r="18790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推拿治疗的手法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用手指或手掌在皮肤上做轻柔的旋转或滚动，具有舒缓肌肉和缓解疼痛的作用。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用拇指和其他手指夹住皮肤，轻轻提起并捏挤，可以缓解肌肉紧张和疲劳。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用指腹或手掌在皮肤上做直线推动，可以促进血液循环和放松肌肉。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用手指或手掌在皮肤上轻拍，有助于放松肌肉和缓解疼痛。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揉法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捏法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推法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拍法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太阳穴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合谷穴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足三里穴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涌泉穴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推拿治疗的穴位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8511" r="18511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2413" r="12413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位于头部侧面，有助于缓解头痛和眼部疲劳。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位于手背，有助于缓解手指和手腕的疼痛。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位于腿部，有助于缓解腿部和膝关节的疼痛。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位于足底，有助于缓解足部和腿部的疲劳。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8074" r="28074"/>
          <a:stretch>
            <a:fillRect/>
          </a:stretch>
        </p:blipFill>
        <p:spPr>
          <a:xfrm>
            <a:off x="882858" y="1563009"/>
            <a:ext cx="2465519" cy="2459823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589" r="16589"/>
          <a:stretch>
            <a:fillRect/>
          </a:stretch>
        </p:blipFill>
        <p:spPr>
          <a:xfrm>
            <a:off x="3561054" y="1563009"/>
            <a:ext cx="2465519" cy="24598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1350" r="21350"/>
          <a:stretch>
            <a:fillRect/>
          </a:stretch>
        </p:blipFill>
        <p:spPr>
          <a:xfrm>
            <a:off x="6239251" y="1563009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17448" y="1563009"/>
            <a:ext cx="2465519" cy="2459823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1401243" y="3336168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079439" y="3336168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66032" y="3336168"/>
            <a:ext cx="1368351" cy="146042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757636" y="3336168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7981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避免在破损的皮肤或炎症部位进行推拿。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586178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根据个人体质和健康状况选择合适的推拿手法和力度。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64374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推拿时应保持室内温暖，避免受凉。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2570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推拿后应适当休息，避免剧烈运动。</a:t>
            </a:r>
            <a:endParaRPr lang="en-US" sz="1100"/>
          </a:p>
        </p:txBody>
      </p:sp>
      <p:sp>
        <p:nvSpPr>
          <p:cNvPr id="14" name="TextBox 14"/>
          <p:cNvSpPr txBox="1"/>
          <p:nvPr/>
        </p:nvSpPr>
        <p:spPr>
          <a:xfrm>
            <a:off x="1431442" y="3725383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111824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790020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468217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推拿治疗的注意事项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常见疾病的推拿治疗方案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通过刺激穴位，缓解感冒症状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感冒时，可以按摩大椎、风池、合谷等穴位，以缓解头痛、鼻塞等症状。同时，可以推拿脊柱两侧的膀胱经，以促进身体排毒，缓解发热和肌肉酸痛。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感冒的推拿治疗方案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https://d.book118.com/935340223023011041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2024-09-01T13:35:19.242</cp:lastPrinted>
  <dcterms:created xsi:type="dcterms:W3CDTF">2024-09-01T05:35:19Z</dcterms:created>
  <dcterms:modified xsi:type="dcterms:W3CDTF">2024-09-01T05:35:21Z</dcterms:modified>
</cp:coreProperties>
</file>