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9C369-5A02-4F8C-B628-1F224FA0E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2A5FC-05E0-45CE-90C4-38E38EF67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2E166-C5F8-432F-9F6F-9096E4D7F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3B98C-2880-47A3-BA2C-A03F17361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76012F-7DCE-4047-8FE1-F71BFD11B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EF1953-1E50-4ED8-9BA1-02061865A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4265F8-7558-41B8-9082-50C67BAA4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6666A-57C5-4D9D-AE93-EA009773D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89C2B-37A4-417A-9F68-C54B27EEF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748FB-8ECD-45A7-A4E1-DC03EAC95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9B18A-150F-4A50-8E9E-08D624447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4101413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HEM电动摩托车海外出口项目市场调研报告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海外市场概述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HEM电动摩托车海外市场表现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本报告旨在分析HEM电动摩托车在海外市场的潜力，评估不同区域的市场需求和竞争态势，为企业的出口战略提供决策支持。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随着全球环保意识的提高和交通拥堵的加剧，电动摩托车作为一种绿色、便捷的交通工具，在海外市场的需求不断增长。HEM电动摩托车凭借其卓越的性能和品质，有望在国际市场上取得突破。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本次调研覆盖了北美、欧洲、亚洲等多个海外市场，针对不同区域的市场需求、消费者偏好、政策法规等方面进行了深入调查。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采用问卷调查、访谈、案头研究等多种调研手段，收集了大量关于海外电动摩托车市场的数据和信息，并对这些数据进行了详细的分析和解读。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海外市场概述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根据最新研究数据，全球电动摩托车市场规模在未来几年内将持续扩大。随着环保意识的提高和政府对清洁能源的支持，电动摩托车市场具有巨大的增长潜力。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近年来，全球电动摩托车销量呈现快速增长态势。特别是在欧洲、亚洲和北美地区，电动摩托车的普及率逐年提高。预计未来几年，这一趋势将继续保持。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消费者对电动摩托车的需求主要集中在便捷性、环保性、安全性以及续航里程等方面。他们期望电动摩托车能够提供高效、低碳的出行方式，同时保证行驶安全。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消费者偏好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在品牌选择方面，消费者更倾向于选择知名度高、口碑良好的品牌。此外，产品的设计风格、性能表现以及售后服务等也是影响消费者购买决策的重要因素。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消费者需求和偏好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竞争格局和主要品牌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当前，全球电动摩托车市场呈现多元化竞争格局。众多品牌纷纷进入这一市场，使得竞争愈发激烈。为了在竞争中脱颖而出，企业需要不断创新、提高产品质量和服务水平。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目前，市场上表现突出的电动摩托车品牌包括HEM、Tesla、Harley-Davidson、Zero Motorcycles等。这些品牌凭借先进的技术、优质的产品以及完善的售后服务赢得了消费者的信赖和认可。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主要品牌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HEM电动摩托车海外市场表现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HEM电动摩托车在海外市场的销售业绩稳步增长，特别是在欧洲和北美市场，销售量逐年攀升。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根据行业报告数据显示，HEM电动摩托车在海外市场中的份额逐年提升，尤其在高端电动摩托车市场占据一席之地。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销售业绩和市场份额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通过海外市场的广告宣传和品牌推广活动，HEM电动摩托车的品牌知名度逐渐提高，越来越多的消费者开始关注和了解该品牌。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品牌美誉度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HEM电动摩托车凭借卓越的性能、时尚的外观和优质的服务，赢得了海外消费者的广泛好评，品牌美誉度不断提升。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品牌知名度和美誉度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消费者反馈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根据海外市场消费者反馈数据显示，大部分消费者对HEM电动摩托车的性能、续航、操控等方面表示满意，同时也有部分消费者提出改进建议。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在海外社交媒体和消费者评价网站上，关于HEM电动摩托车的正面评价和口碑传播不断增多，为该品牌在海外市场的拓展提供了有力支持。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消费者反馈和口碑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https://d.book118.com/935341014133011101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2024-09-09T20:35:35.384</cp:lastPrinted>
  <dcterms:created xsi:type="dcterms:W3CDTF">2024-09-09T12:35:35Z</dcterms:created>
  <dcterms:modified xsi:type="dcterms:W3CDTF">2024-09-09T12:35:37Z</dcterms:modified>
</cp:coreProperties>
</file>