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B4B7A-D3A6-4411-8E4C-99AD149C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74735-6A89-430F-81F2-A0A8B2B9A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C6600-A752-4224-A000-848012C8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1C89E-5222-43A7-90BC-B928B15B0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72EC1-0E02-42C0-A9F7-5CD71AB6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C0361-48BF-4B62-9A21-D47FDC828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5274E9-5814-4C90-9A0C-64DEBE296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50A42-9C47-4833-93B6-E6A7C06B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16BD3-676F-431D-9EFF-C5CF876C0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12DDD-AC2E-4E22-BFB6-7FCF0BE4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A8D88-473A-4B78-92FD-C06B7F292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1040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X年度人才流失原因分析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人才流失原因调查与分析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人才流失对企业的影响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应对人才流失的措施与建议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99" r="307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63" r="246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近年来，随着市场竞争加剧和人才流动日益频繁，X公司面临着严重的人才流失问题。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通过对X公司人才流失原因进行深入分析，为制定有效的人才保留策略提供依据。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本次分析的时间范围为过去一年内，即X年至X年。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分析涉及X公司所有部门，包括技术、销售、市场、人力资源等。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数据主要来源于公司内部的人力资源信息系统、员工满意度调查和离职面谈记录等。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流失人数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X年度公司流失人才共计XX人。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流失比例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占公司总人数的XX%。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30" r="284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流失人数及比例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以25-35岁员工为主，占比XX%。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本科及以上学历员工占比XX%。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中高层管理人员和技术人员占比XX%。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职位分布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流失人才结构分析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流失时间分布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流失高峰期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X年第一季度和第三季度为人才流失高峰期。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近年来，公司人才流失率呈上升趋势。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人才流失原因调查与分析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公司提供的薪酬水平未能与市场竞争同步，导致员工感到不公平。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薪酬水平低于市场平均水平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固定薪酬与绩效薪酬比例失衡，激励作用不足。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薪酬结构不合理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员工对公司提供的福利待遇不满意，如医疗保险、年假等。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福利待遇不完善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薪酬待遇不满意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公司内部晋升渠道不透明，员工对晋升机会缺乏了解。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晋升渠道不畅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公司未提供足够的培训和发展机会，员工感到成长受限。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培训和发展机会不足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长期从事重复性工作，员工感到缺乏挑战性和新鲜感。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工作内容单调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缺乏晋升机会和发展空间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工作任务繁重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员工承担的工作任务过多，导致工作压力过大。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工作占用了员工过多的时间和精力，影响生活质量。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工作时间过长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加班成为常态，员工缺乏足够的休息和放松时间。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工作压力过大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https://d.book118.com/935341040003011103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2024-09-12T04:24:28.094</cp:lastPrinted>
  <dcterms:created xsi:type="dcterms:W3CDTF">2024-09-11T20:24:28Z</dcterms:created>
  <dcterms:modified xsi:type="dcterms:W3CDTF">2024-09-11T20:24:30Z</dcterms:modified>
</cp:coreProperties>
</file>