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7C0AB-4A9F-4064-98BA-9341CB652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EEF35-26E5-43C6-AA7C-C31F19042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22256-BD5F-4567-B122-65E3696FB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27CA4-D801-4EA0-AEAC-E38519EBE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7CA548-9EDC-43A5-B945-7B30E9C99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5703F6-6566-4FFE-9F9A-B364187F6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E3DA54-1C15-4D8B-9554-1EDD719F7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9B1CD-F6B4-4061-BC9C-0E5D8E2C1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2D867-C3A6-40D7-97FC-28D688084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6550B-258F-47FE-8566-AF4FB1636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11E23-B77B-4B7B-B8F0-FDC8B9E2F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41143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职业规划方面的SWOT分析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个人优势分析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个人劣势分析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外部机会分析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外部威胁分析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SWOT分析总结与职业规划建议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明确职业目标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通过SWOT分析，使个人更加清晰地认识自己的职业目标和发展方向。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评估职业机会与风险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分析个人在职业领域中的优势、劣势、机会和威胁，以制定合适的职业策略。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根据分析结果，有针对性地提升个人能力和技能，增强职业竞争力。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SWOT分析是一种常用的战略分析工具，通过对个人或组织的优势（Strengths）、劣势（Weaknesses）、机会（Opportunities）和威胁（Threats）进行深入分析，以制定合适的发展战略和计划。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识别优势和劣势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帮助个人认清自己的长处和不足，从而更好地发挥优势、改进劣势。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发现机会和威胁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分析外部环境中的有利因素和不利因素，以便抓住机遇、规避风险。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根据分析结果，制定符合个人实际情况的职业发展策略，包括职业目标、发展路径、所需能力和资源等。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提升职业决策质量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通过全面、客观地分析自身条件和外部环境，提高职业决策的科学性和有效性。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个人优势分析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通过系统的学习和实践，掌握了本专业的核心知识和技能。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扎实的专业知识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丰富的实践经验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独特的技能组合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303" b="1030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在相关领域有一定的从业经验，能够迅速适应并胜任工作。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具备多项技能，能够跨领域解决问题，提高工作效率。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良好的沟通能力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能够清晰、准确地表达自己的想法，善于倾听他人的意见。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广泛的社交网络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与各行各业的人建立了良好的关系，有利于获取信息和资源。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高效的团队合作能力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擅长与他人协作，能够迅速融入团队并发挥积极作用。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人际交往能力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不满足于现状，勇于尝试新的方法和技术，追求更高的效率和质量。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强烈的创新意识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11" b="161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能够从多个角度思考问题，提出富有创意的解决方案。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灵活的思维方式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善于发掘事物的潜在价值，为创新提供源源不断的灵感。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丰富的想象力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始终保持对知识的渴望和追求，愿意不断学习新的知识和技能。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强大的学习动力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掌握了科学的学习方法，能够快速吸收和掌握知识。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高效的学习方法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养成了定时学习、持续学习的习惯，不断积累知识和经验。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良好的学习习惯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个人劣势分析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缺乏经验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在某些领域或职位上缺乏实际工作经验，可能需要更长时间适应和学习。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对行业趋势和最新发展了解不足，需要更多时间和资源来掌握。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缺乏与资深同事或领导建立良好关系的能力，可能影响职业晋升和团队合作。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在某些关键技能方面存在不足，如领导力、沟通能力或技术能力。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需要更多培训和学习机会来提高技能水平，以满足职业发展的要求。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在面对复杂任务或挑战时，可能感到力不从心，需要寻求帮助或支持。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某些技能不足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时间管理能力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在规划和分配时间方面存在困难，可能导致工作效率低下或任务延误。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需要学习时间管理技巧和方法，如制定优先级列表、设定时间限制等。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在处理多个任务或项目时，可能感到压力和不安，需要提高应对能力。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在面对挫折和困难时，可能缺乏自我控制和情绪调节能力。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需要培养积极的心态和情绪管理技巧，如冥想、运动或寻求支持。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在处理与同事或领导的冲突时，可能缺乏冷静和客观的态度，需要提高沟通和解决问题的能力。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自我控制能力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https://d.book118.com/935341143044011104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2024-09-13T22:06:31.181</cp:lastPrinted>
  <dcterms:created xsi:type="dcterms:W3CDTF">2024-09-13T14:06:31Z</dcterms:created>
  <dcterms:modified xsi:type="dcterms:W3CDTF">2024-09-13T14:06:33Z</dcterms:modified>
</cp:coreProperties>
</file>