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6F1A21-6216-482A-A51D-A6F7CECBB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E61AC-FDD6-4DCC-92E5-23D633C4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C4B2C-BDF4-4964-A7E1-0B07E078C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AC1BC-E7BB-4430-B7E9-2C0A574B0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63D2A1-286E-4ADE-9C3E-76505D68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BC47E-6488-4E9D-AA9A-B8B4AFED2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69490-1F7F-43F5-B177-43B09B4A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3332AA-077A-4022-BD7B-642376B9B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DC055-722D-40D9-B444-29D9BACE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5B884-48FF-4D0E-9DFB-F919B2E37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7A003D-921B-4703-B775-ECC7B72BB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0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4211321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呼吸科护理安全制度与流程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呼吸科护理安全培训与教育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呼吸科护理安全评价与改进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10" b="19310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呼吸科护理安全涉及到的内容包括患者安全、医护人员安全、医疗设备安全、医疗环境安全等方面。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呼吸科护理安全是指在呼吸科护理工作中，采取一系列措施，确保患者和医护人员的安全，防止意外事件和不良事件的发生。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呼吸科护理安全定义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57" b="17357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呼吸科护理安全是医疗质量的重要组成部分，是提高医疗质量和保障患者权益的重要保障。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减少医疗纠纷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呼吸科护理安全可以减少医疗纠纷，维护医护人员的合法权益，提高医院的社会声誉。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呼吸科护理安全可以保障患者的治疗和康复，提高患者的满意度和信任度。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21" b="4421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在早期阶段，呼吸科护理安全管理主要关注的是患者安全和医疗环境安全。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随着医疗技术的不断发展和人们对健康需求的不断提高，呼吸科护理安全管理逐渐向全面化、精细化和专业化方向发展。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未来，呼吸科护理安全管理将继续向着更加智能化、信息化和人性化的方向发展，为患者提供更加安全、高效、优质的护理服务。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呼吸科护理安全管理的历史与发展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呼吸科护理安全风险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窒息风险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由于呼吸道分泌物或异物阻塞，可能导致窒息。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过敏风险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患者可能对某些药物或治疗产生过敏反应。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由于呼吸道疾病，患者容易感染。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自理能力下降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由于疾病影响，患者可能失去自理能力，容易发生意外。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护士在处理呼吸道分泌物时可能接触到病原体，导致感染。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呼吸科患者病情复杂，护士需要承担较大的工作压力。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操作失误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在执行护理操作时，护士可能出现失误，导致患者受伤。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由于患者病情严重，沟通困难，可能导致护理工作受到影响。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医护人员操作医疗设备时可能存在误操作，导致不良后果。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医疗设备维护不到位，可能导致使用中出现故障。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呼吸科常用的呼吸机、吸氧装置等设备可能出现故障，影响患者治疗。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不匹配问题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设备与患者需求不匹配，影响治疗效果。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用药错误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由于药物种类繁多或信息混淆，可能导致用药错误。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患者可能对某些药物产生过敏反应。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不同药物之间可能存在配伍禁忌，影响治疗效果。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剂量问题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药物剂量不准确，可能导致治疗效果不佳或产生副作用。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药物风险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病房内患者较多时，容易发生交叉感染。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噪音污染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呼吸科病房内各种设备产生的噪音可能对患者产生不良影响。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空气质量差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病房内空气流通不畅或存在有害气体，可能对患者健康造成影响。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温度和湿度不适宜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病房内温度和湿度不适宜，可能影响患者的舒适度和治疗效果。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呼吸科护理安全制度与流程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患者入院评估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对每一位新入院患者进行全面的评估，了解其病情、认知情况、生活自理能力等，为后续护理提供依据。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定期对患者进行再次评估，了解病情变化和护理效果，及时调整护理计划。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异常情况评估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如发现患者有异常情况，应及时报告医生并采取相应措施。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操作中规范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严格按照操作规程进行，注意患者安全和舒适。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确保操作环境清洁、物品准备齐全。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操作后观察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密切观察患者反应，及时处理异常情况。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https://d.book118.com/935342113211011044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2024-09-07T01:10:48.081</cp:lastPrinted>
  <dcterms:created xsi:type="dcterms:W3CDTF">2024-09-06T17:10:48Z</dcterms:created>
  <dcterms:modified xsi:type="dcterms:W3CDTF">2024-09-06T17:10:50Z</dcterms:modified>
</cp:coreProperties>
</file>