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FF83F-3DDF-4C76-BDD7-C718EB6A4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0DBA5-0BC7-43D8-81DB-06A40E70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1E2D0-E87E-475A-8C76-C31919FC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EBE7A-14F1-4F3F-A2D4-7A190174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D7042A-5A6C-45D7-B677-B4A441D3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B60AE-A73E-490B-8E94-5DB47CEB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7B87D-BC61-4410-8B1D-061EA96E2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20EA2-6CD9-44DF-9055-C48F4AD2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FB270-6E1B-4048-853C-19B68E30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7BF60-264F-4FFA-A78A-9E239EE97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4ACC1-17E7-49AF-9CEF-2655E07F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2300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女人肝癌的心理护理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女性肝癌患者的心理问题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肝癌是一种常见的恶性肿瘤，对患者的生理和心理都造成极大的影响。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女性患者在面对肝癌时，由于性别差异和特有的生理特点，心理反应和应对方式也有所不同。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针对女性肝癌患者的心理护理，需要采取针对性的措施，以帮助她们更好地应对疾病，提高生活质量。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探讨女性肝癌患者的心理护理方法，为临床护理提供参考。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心理护理在疾病治疗中的作用越来越受到重视。对于女性肝癌患者而言，心理护理不仅可以缓解她们的焦虑、抑郁等负面情绪，提高治疗依从性，还有助于提高患者的生活质量和预后。因此，对女性肝癌患者的心理护理进行研究具有重要的现实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肝癌是一种发生在肝脏的恶性肿瘤，由肝细胞或胆管细胞异常增生形成。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肝癌早期症状不明显，随着病情发展可能出现肝区疼痛、食欲不振、乏力、消瘦、黄疸等症状，晚期可能出现腹水、出血等严重并发症。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肝癌的定义和症状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2" r="182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肝癌的病因较为复杂，主要与慢性乙型肝炎、慢性丙型肝炎、肝硬化、酗酒、黄曲霉素等致癌物质有关。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长期患有慢性肝病、酗酒、长期食用霉变食物等人群属于肝癌的高危人群。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肝癌的病因和风险因素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肝癌的诊断主要依靠医学影像学检查和血液检查，确诊需要进行病理组织学检查。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肝癌的治疗方法包括手术切除、肝移植、局部消融治疗、介入治疗和药物治疗等，治疗方案的制定需要根据患者的具体情况综合考虑。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肝癌的诊断和治疗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女性肝癌患者的心理问题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焦虑和恐惧是女性肝癌患者常见的心理问题，由于对疾病的未知和死亡的恐惧，患者常常表现出紧张不安、失眠、食欲不振等症状。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针对焦虑和恐惧，护理人员应给予患者足够的心理支持和安慰，向患者详细解释病情和治疗方案，帮助患者建立信心和安全感。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抑郁和悲伤是女性肝癌患者常见的心理反应，由于疾病带来的痛苦和生活中的压力，患者常常表现出情绪低落、悲观厌世、失去生活乐趣等症状。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对于抑郁和悲伤，护理人员应给予患者更多的关心和陪伴，鼓励患者表达自己的情感，同时引导患者积极面对生活和治疗，帮助患者重建生活的信心。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抑郁和悲伤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https://d.book118.com/935342300013011124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2024-09-28T05:07:05.143</cp:lastPrinted>
  <dcterms:created xsi:type="dcterms:W3CDTF">2024-09-27T21:07:05Z</dcterms:created>
  <dcterms:modified xsi:type="dcterms:W3CDTF">2024-09-27T21:07:06Z</dcterms:modified>
</cp:coreProperties>
</file>