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C5C35-0419-4A3B-9283-FD15F616A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1577E-4C79-4857-A58B-A4A11B997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DDCC7-0F37-4C29-B2F6-364AB799E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531FD-57BD-4DD8-B53B-D2529932E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2901AE-CE34-449D-88D4-6BB6F548D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A80DFD-74EF-42F4-9A05-A4CA5FA54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D0C3BB-C17A-4202-915F-4776D5D25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0B115-9B25-4F72-9FB9-6BDCF12FF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5824F-AAA0-4683-968A-3A485115C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B8A8C-94AF-489A-B667-C79151316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08FD6-5D77-45DB-A1B5-E1B97B766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4234033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产能利用率与能源消耗的关系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产能利用率与能源消耗相关性分析
 产能利用率提升对能源消耗影响机制
 能源消耗要素约束下的产能利用率变化
 产能利用率与能源消耗的倒U型曲线关系
 能源消耗优化与产能利用率提升协同机制
 提高产能利用率的节能技术措施
 产能利用率提升对能源结构调整的影响
 产能利用率与能源消耗关系的政策 implications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产能利用率与能源消耗相关性分析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产能利用率与能源消耗的关系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产能利用率与能源消耗相关性分析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产能利用率与能源消耗的相关性: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产能利用率与能源消耗呈正相关关系，产能利用率越高，能源消耗越大。</a:t>
            </a:r>
          </a:p>
          <a:p>
            <a:r>
              <a:t>2. 产能利用率的提高可以促进能源消耗的增加，但能源消耗的增加不一定能提高产能利用率。</a:t>
            </a:r>
          </a:p>
          <a:p>
            <a:r>
              <a:t>3. 提高产能利用率的方法包括提高生产效率、扩大生产规模、增加生产班次等。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能源消耗与经济增长的相关性：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能源消耗与经济增长呈正相关关系，经济增长越快，能源消耗越大。</a:t>
            </a:r>
          </a:p>
          <a:p>
            <a:r>
              <a:t>2. 经济增长的速度和结构变化都会影响能源消耗的增长速度。</a:t>
            </a:r>
          </a:p>
          <a:p>
            <a:r>
              <a:t>3. 经济增长可以带来能源消耗的增加，但能源消耗的增加不一定能带来经济增长。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产能利用率与能源消耗相关性分析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能源消耗与环境污染的关系：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能源消耗与环境污染呈正相关关系，能源消耗越大，环境污染越严重。</a:t>
            </a:r>
          </a:p>
          <a:p>
            <a:r>
              <a:t>2. 能源消耗的类型和结构都会影响环境污染的类型和程度。</a:t>
            </a:r>
          </a:p>
          <a:p>
            <a:r>
              <a:t>3. 能源消耗的增加可以带来环境污染的加剧，但环境污染的加剧不一定能带来能源消耗的增加。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能源消耗与能源价格的关系：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能源消耗与能源价格呈负相关关系，能源价格越高，能源消耗越低。</a:t>
            </a:r>
          </a:p>
          <a:p>
            <a:r>
              <a:t>2. 能源价格的变化会影响能源消耗的结构和类型。</a:t>
            </a:r>
          </a:p>
          <a:p>
            <a:r>
              <a:t>3. 能源价格的提高可以降低能源消耗，但能源消耗的降低不一定能带来能源价格的提高。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产能利用率与能源消耗相关性分析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能源消耗与技术进步的关系：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能源消耗与技术进步呈负相关关系，技术进步越快，能源消耗越低。</a:t>
            </a:r>
          </a:p>
          <a:p>
            <a:r>
              <a:t>2. 技术进步可以提高能源利用效率，降低能源消耗。</a:t>
            </a:r>
          </a:p>
          <a:p>
            <a:r>
              <a:t>3. 技术进步可以带来能源消耗的降低，但能源消耗的降低不一定能带来技术进步。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能源消耗与政策法规的关系：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能源消耗与政策法规呈负相关关系，政策法规越严格，能源消耗越低。</a:t>
            </a:r>
          </a:p>
          <a:p>
            <a:r>
              <a:t>2. 政策法规可以调整能源消耗的结构和类型。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产能利用率提升对能源消耗影响机制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产能利用率与能源消耗的关系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产能利用率提升对能源消耗影响机制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产能利用率与能源消耗的关系：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产能利用率的定义及影响因素：产能利用率是指实际产量与生产能力的比率。它受到多种因素的影响，包括市场需求、生产技术、劳动力成本、原材料价格等。</a:t>
            </a:r>
          </a:p>
          <a:p>
            <a:r>
              <a:t>2. 产能利用率提升与能源消耗的关系：总的来说，产能利用率的提高可以带来能源消耗的减少。这是因为，当生产能力得到充分利用时，单位产出的能源消耗会降低。然而，在某些情况下，如果产能利用率过高，可能会导致能源消耗的增加。这是因为，为了提高产量，企业可能会使用更多的高能耗设备，或延长生产时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能源消耗的趋势和发展：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能源消耗的全球趋势：在过去几十年里，全球能源消耗一直在稳步增长。这主要是由人口增长、经济发展和工业化进程加快所驱动的。</a:t>
            </a:r>
          </a:p>
          <a:p>
            <a:r>
              <a:t>2. 能源消耗的前沿技术：为了应对能源消耗的挑战，世界各国都在积极研发各种节能技术。这些技术包括可再生能源技术、能效技术和碳捕获和储存技术。</a:t>
            </a:r>
          </a:p>
          <a:p>
            <a:r>
              <a:t>3. 能源消耗的未来展望：在未来，全球能源消耗可能会继续增长，但增长的速度可能会放缓。这是因为，随着节能技术的发展和可再生能源的普及，能源消耗的效率将会提高。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产能利用率提升对能源消耗影响机制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能源消耗的政策和法规：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各国政府对能源消耗的政策：为了减少能源消耗，各国政府都出台了各种政策和法规。这些政策包括提高能源价格、提供节能补贴和推行节能标准等。</a:t>
            </a:r>
          </a:p>
          <a:p>
            <a:r>
              <a:t>2. 国际能源组织的作用：国际能源组织是专门负责能源问题的国际组织。该组织致力于促进全球能源安全、可持续发展和环境保护。</a:t>
            </a:r>
          </a:p>
          <a:p>
            <a:r>
              <a:t>3. 能源消耗的国际合作：为了应对全球能源消耗的挑战，各国政府和国际组织正在开展广泛的合作。这些合作包括分享节能技术、开发可再生能源项目和建立全球能源市场等。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能源消耗对环境的影响：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能源消耗与温室气体排放：能源消耗是温室气体排放的主要来源之一。温室气体会导致全球变暖和气候变化。</a:t>
            </a:r>
          </a:p>
          <a:p>
            <a:r>
              <a:t>2. 能源消耗与空气污染：能源消耗也会导致空气污染。空气污染会对人体健康造成严重的危害。</a:t>
            </a:r>
          </a:p>
          <a:p>
            <a:r>
              <a:t>3. 能源消耗与水资源消耗：能源消耗也与水资源消耗密切相关。在许多国家，能源生产和使用都需要大量的水。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产能利用率提升对能源消耗影响机制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能源消耗对经济的影响：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能源消耗与经济增长：能源消耗与经济增长之间存在着密切的关系。经济增长需要能源来驱动，能源消耗的增加可以促进经济增长。</a:t>
            </a:r>
          </a:p>
          <a:p>
            <a:r>
              <a:t>2. 能源价格与经济：能源价格的波动会对经济产生影响。能源价格上涨会增加企业的生产成本，从而导致商品价格上涨和经济增长放缓。</a:t>
            </a:r>
          </a:p>
          <a:p>
            <a:r>
              <a:t>3. 能源安全与经济：能源安全对于经济发展至关重要。能源安全是指一个国家能够可靠地获得能源，而不受外部因素的影响。能源安全可以促进经济增长和稳定。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能源消耗对社会的责任：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企业的社会责任：企业在能源消耗方面有社会责任。企业应该努力减少能源消耗，并使用清洁能源。</a:t>
            </a:r>
          </a:p>
          <a:p>
            <a:r>
              <a:t>2. 消费者的社会责任：消费者在能源消耗方面也有社会责任。消费者应该选择节能的产品和服务，并减少不必要的能源消耗。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能源消耗要素约束下的产能利用率变化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产能利用率与能源消耗的关系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能源消耗要素约束下的产能利用率变化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升产能利用率可以降低单位产出的能源消耗，提高能源效率。当产能利用率较低时，为维持生产而必须保持的固定能源消耗所占比例较大，单位产出能源消耗较高。随着产能利用率的提高，单位产出能源消耗下降。</a:t>
            </a:r>
          </a:p>
          <a:p>
            <a:r>
              <a:t>2. 产能利用率提升至一定程度后，单位产出能源消耗可能上升。这是因为当产能利用率较高时，生产过程中的无效能耗和浪费增多，导致单位产出能源消耗上升。</a:t>
            </a:r>
          </a:p>
          <a:p>
            <a:r>
              <a:t>3. 产能利用率的提升对不同行业的影响差异较大。对于能源密集型行业，产能利用率的提升对能源消耗的影响更为显著。对于劳动密集型行业，产能利用率的提升对能源消耗的影响相对较小。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能源消耗约束下的产能利用率变化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能源消耗约束会导致产能利用率下降。当能源供应不足时，企业难以获得足够的能源来维持生产，被迫降低产能利用率。</a:t>
            </a:r>
          </a:p>
          <a:p>
            <a:r>
              <a:t>2. 能源消耗约束对不同行业的影响差异较大。对于能源密集型行业，能源消耗约束对产能利用率的影响更为显著。对于劳动密集型行业，能源消耗约束对产能利用率的影响相对较小。</a:t>
            </a:r>
          </a:p>
          <a:p>
            <a:r>
              <a:t>3. 提高能源利用效率可以缓解能源消耗约束对产能利用率的影响。通过采用节能技术、优化生产工艺等措施，提高能源利用效率，可以降低单位产出能源消耗，从而缓解能源消耗约束对产能利用率的负面影响。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产能利用率提升对能源消耗的影响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产能利用率与能源消耗的倒U型曲线关系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产能利用率与能源消耗的关系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产能利用率与能源消耗的倒U型曲线关系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定义及基本关系：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产能利用率衡量制造业产出的使用程度，影响制造业的能源消耗。</a:t>
            </a:r>
          </a:p>
          <a:p>
            <a:r>
              <a:t>2. 产能利用率与能源消耗呈倒U型曲线关系，在合理产能利用率范围，提高产能利用率有助于降低能源消耗，但超过合理产能利用率，则能源消耗会反向增加。</a:t>
            </a:r>
          </a:p>
          <a:p>
            <a:r>
              <a:t>3. 产能利用率与能源消耗之间存在非线性关系。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最低点及原因分析：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该曲线的最低点对应着具有最高能量效率的产能利用率。</a:t>
            </a:r>
          </a:p>
          <a:p>
            <a:r>
              <a:t>2. 能源效率的提高是由于随着产能利用率的提高，固定成本在单位产出中所占的比例下降，进而导致单位产出的能源消耗降低。</a:t>
            </a:r>
          </a:p>
          <a:p>
            <a:r>
              <a:t>3. 能源消耗的增加是由于随着产能利用率的提高，生产过程或设备需要在更高强度下运行，导致单位产出所消耗的能源增加。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产能利用率与能源消耗的倒U型曲线关系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影响因素：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行业类型：不同行业对能源消耗的敏感性不同，如钢铁、石化等高耗能行业能源消耗影响较大，而电子、服装等低耗能行业能源消耗影响较小。</a:t>
            </a:r>
          </a:p>
          <a:p>
            <a:r>
              <a:t>2. 技术水平：技术水平越高，能源消耗越低。先进的技术设备、生产工艺和管理措施能够提高生产效率，降低单位产出的能源消耗。</a:t>
            </a:r>
          </a:p>
          <a:p>
            <a:r>
              <a:t>3. 产品特性：产品的种类、规格、质量等特性也会影响能源消耗。例如，生产高品质、高精度的产品通常需要更多的能源消耗。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非线性：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产能利用率与能源消耗之间的关系不是线性的，而是一个倒U型曲线关系。</a:t>
            </a:r>
          </a:p>
          <a:p>
            <a:r>
              <a:t>2. 在合理的产能利用率范围内，提高产能利用率有助于降低单位产出的能源消耗，达到最优的能源效率。</a:t>
            </a:r>
          </a:p>
          <a:p>
            <a:r>
              <a:t>3. 超过合理的产能利用率，产能利用率的提高会导致单位产出的能源消耗增加，能源效率降低。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产能利用率与能源消耗的倒U型曲线关系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优化产能利用率：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合理安排生产计划，避免生产的波动，保持产能利用率在较高水平。</a:t>
            </a:r>
          </a:p>
          <a:p>
            <a:r>
              <a:t>2. 加强设备维护和保养，减少设备故障，提高设备的使用效率。</a:t>
            </a:r>
          </a:p>
          <a:p>
            <a:r>
              <a:t>3. 采用先进的生产技术和工艺，提高生产效率，降低能源消耗。</a:t>
            </a:r>
          </a:p>
          <a:p>
            <a:r>
              <a:t>4. 加强能源管理，优化能源结构，提高能源利用率。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总结：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产能利用率与能源消耗存在倒U型曲线关系，在合理产能利用率范围内，提高产能利用率有助于降低能源消耗。</a:t>
            </a:r>
          </a:p>
          <a:p>
            <a:r>
              <a:t>2. 超过合理的产能利用率，能源消耗会反向增加，导致能源效率下降。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https://d.book118.com/935342340334011103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产能利用率与能源消耗相关性分析</vt:lpstr>
      <vt:lpstr>#. 产能利用率与能源消耗相关性分析</vt:lpstr>
      <vt:lpstr>#. 产能利用率与能源消耗相关性分析</vt:lpstr>
      <vt:lpstr>#. 产能利用率与能源消耗相关性分析</vt:lpstr>
      <vt:lpstr> 产能利用率提升对能源消耗影响机制</vt:lpstr>
      <vt:lpstr>#. 产能利用率提升对能源消耗影响机制</vt:lpstr>
      <vt:lpstr>#. 产能利用率提升对能源消耗影响机制</vt:lpstr>
      <vt:lpstr>#. 产能利用率提升对能源消耗影响机制</vt:lpstr>
      <vt:lpstr> 能源消耗要素约束下的产能利用率变化</vt:lpstr>
      <vt:lpstr> 能源消耗要素约束下的产能利用率变化</vt:lpstr>
      <vt:lpstr> 产能利用率与能源消耗的倒U型曲线关系</vt:lpstr>
      <vt:lpstr>#. 产能利用率与能源消耗的倒U型曲线关系</vt:lpstr>
      <vt:lpstr>#. 产能利用率与能源消耗的倒U型曲线关系</vt:lpstr>
      <vt:lpstr>#. 产能利用率与能源消耗的倒U型曲线关系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2024-09-13T12:56:27.301</cp:lastPrinted>
  <dcterms:created xsi:type="dcterms:W3CDTF">2024-09-13T04:56:27Z</dcterms:created>
  <dcterms:modified xsi:type="dcterms:W3CDTF">2024-09-13T04:56:29Z</dcterms:modified>
</cp:coreProperties>
</file>