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5D77-F409-473A-B831-CBD957F6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AA626-7A61-4408-9DA9-2024ABDE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E87B-45E9-4ED0-998E-683F75CD1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BD86C-A19D-41CC-B819-099F3F7C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5E080-A6DF-4E71-8B68-5FEB53DB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CE40E-FF44-4CD8-A54A-D9125EB0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E6E50-9754-4884-BD18-1077C419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E7F59-0424-4DBD-AA04-E6B55C85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DF763-31A4-4847-8C89-89F30767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33590-ABCA-4007-AF43-C9693A2D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EF733-659D-450C-A5FA-D4376DB24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3334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大学药物分析气相色谱仪实验\n## 1.气相色谱仪实验基本原理及仪器结构\n### 1.1气相色谱仪实验的基本原理及分类\n### 1.2气相色谱仪的主要组成部分及功能\n### 1.3气相色谱仪的常见型号及特点\n## 2.实验样品的选择与处理\n### 2.1实验样品的选择依据及注意事项\n### 2.2实验样品的预处理方法及技术\n### 2.3实验样品的制备及储存\n## 3.气相色谱仪实验操作步骤及方法\n### 3.1气相色谱仪实验操作流程及注意事项\n### 3.2气相色谱仪实验方法的选择及优化\n### 3.3气相色谱仪实验结果的分析及评价\n## 4.气相色谱仪实验数据记录与处理\n### 4.1气相色谱仪实验数据的记录方法及工具\n### 4.2气相色谱仪实验数据的处理技术及方法\n### 4.3气相色谱仪实验数据的可视化及报告\n## 5.气相色谱仪实验误差分析及改进\n### 5.1气相色谱仪实验误差的来源及类型\n### 5.2气相色谱仪实验误差的分析及控制方法\n### 5.3气相色谱仪实验方法的改进及优化建议\n## 6.气相色谱仪实验在药物分析中的应用案例\n### 6.1气相色谱仪实验在药物成分分析中的应用\n### 6.2气相色谱仪实验在药物质量控制中的应用\n### 6.3气相色谱仪实验在药物残留检测中的应用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大学药物分析气相色谱仪实验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气相色谱仪实验基本原理及仪器结构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气相色谱仪实验的基本原理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利用样品中各组分在气相和固定相之间的分配系数不同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通过气相色谱柱进行分离，然后用检测器检测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根据检测器的信号强度和保留时间进行定性和定量分析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气相色谱仪的分类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按柱型分类：填充柱气相色谱仪、毛细管柱气相色谱仪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按检测器类型分类：火焰离子化检测器（FID）、热导检测器（TCD）、电子捕获检测器（ECD）等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按应用领域分类：药品检测、环境监测、食品安全检测等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气相色谱仪实验的基本原理及分类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气相色谱仪的主要组成部分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气相色谱柱：实现样品中各组分的分离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检测器：检测分离后的组分，提供定性和定量信息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输液系统：将样品引入气相色谱柱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控制系统：对整个分析过程进行控制和监测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各部分功能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气相色谱柱：实现样品中各组分的有效分离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检测器：对分离后的组分进行检测，提供定性和定量结果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输液系统：将样品准确引入气相色谱柱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控制系统：对整个分析过程进行精确控制，保证分析结果的准确性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气相色谱仪的主要组成部分及功能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气相色谱仪的常见型号及特点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组合 2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组合 2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常见型号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Agilent 7890A：高性能、高精度的气相色谱仪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Shimadzu GC-2010：广泛应用、稳定可靠的气相色谱仪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PerkinElmer Clarus 680：配备多种检测器、适用于多种应用领域的气相色谱仪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高灵敏度、高分辨率、高准确度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广泛的适用范围，可分析多种类型的样品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自动化程度高，操作简便，易于维护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实验样品的选择与处理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实验样品的选择依据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样品的代表性：选择具有代表性的样品，以反映药物的特性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样品的复杂性：选择含有多种成分的样品，以验证气相色谱仪的分离能力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样品的稳定性：选择稳定性好的样品，以保证实验结果的准确性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样品的质量：确保样品纯度高，无杂质干扰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样品的处理：遵循样品处理规范，避免样品损失或污染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样品的储存：保证样品在储存过程中的稳定性，避免样品变质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实验样品的选择依据及注意事项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预处理方法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样品提取：采用适当的提取方法，如液-液提取、固-液提取等，将样品中的目标成分提取出来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样品浓缩：对提取后的样品进行浓缩，提高样品浓度，便于后续分析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样品纯化：采用色谱等方法对样品进行纯化，去除杂质，提高样品纯度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预处理技术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溶剂稀释法：将样品用适当的溶剂稀释，以满足气相色谱仪的分析条件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样品过滤法：采用适当的过滤器对样品进行过滤，去除样品中的固体杂质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样品衍生化法：对样品进行衍生化处理，提高样品在气相色谱仪上的响应值，提高分析灵敏度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实验样品的预处理方法及技术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实验样品的制备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样品溶液的配制：根据实验要求，配制适当浓度的样品溶液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样品溶液的过滤：采用适当的过滤器对样品溶液进行过滤，去除杂质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样品溶液的进样：将样品溶液准确引入气相色谱仪进行分析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实验样品的储存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样品的储存条件：根据样品的特点，选择合适的储存条件，如温度、湿度等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样品的储存容器：选择合适的储存容器，如玻璃瓶、塑料瓶等，保证样品的安全和稳定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样品的储存期限：根据样品的稳定性，规定合适的储存期限，避免样品过期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实验样品的制备及储存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气相色谱仪实验操作步骤及方法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开机自检：按照气相色谱仪的使用说明书，进行开机自检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样品处理：对样品进行预处理，制备样品溶液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样品进样：将样品溶液引入气相色谱仪进行分析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数据处理：对实验数据进行记录和处理，得出分析结果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关机：实验完成后，按照使用说明书进行关机操作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实验操作流程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样品处理过程中的安全：遵守实验室安全规定，佩戴防护用品，避免样品接触皮肤和眼睛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气相色谱仪的操作：遵循气相色谱仪的使用说明书，正确操作仪器，避免损坏仪器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实验数据的记录：准确记录实验数据，避免数据丢失或错误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气相色谱仪实验操作流程及注意事项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气相色谱仪实验方法的选择及优化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实验方法的选择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根据样品的特点和实验目的，选择合适的气相色谱仪实验方法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考虑样品的复杂性、检测器的类型、色谱柱的选择等因素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实验方法的优化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调整气相色谱仪的分析条件，如柱温、载气流速、进样量等，以提高分离效果和检测灵敏度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采用先进的数据处理方法，如色谱峰拟合、定性定量分析等，提高实验结果的准确性和可靠性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气相色谱仪实验结果的分析及评价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组合 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组合 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实验结果的分析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对实验数据进行定性和定量分析，得出样品中各组分的含量和分布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分析实验结果的可重复性，评价实验方法的稳定性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组合 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实验结果的评价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根据实验结果，评价药物的质量和性能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为药物研究和质量控制提供科学依据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https://d.book118.com/935343334014011112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大学药物分析气相色谱仪实验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2024-09-18T04:21:00.220</cp:lastPrinted>
  <dcterms:created xsi:type="dcterms:W3CDTF">2024-09-17T20:21:00Z</dcterms:created>
  <dcterms:modified xsi:type="dcterms:W3CDTF">2024-09-17T20:21:02Z</dcterms:modified>
</cp:coreProperties>
</file>