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9D4619-DB2B-45E5-BE27-3E171F0AD5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762BEA-664E-4F87-8AF2-15D0476C43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A9E8E7-1A0D-44FC-8BF7-7B3E42FE2C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74B080-C88F-4BF5-B7AC-AB76E567EE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A4AAA27-39EA-4D30-B61B-53EFA6CBDD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3B6AAAB-8225-4C61-9DF7-318DD7E7C2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4AC0D02-FB08-4B29-9345-0D592D7B92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754D11-3567-4C73-AAEE-7A00608AF4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276353-D958-4E26-98AB-2039F4EC04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638D83-8F32-4C96-92A4-18D4DA3240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86ADB5-C7FF-4ABB-BB05-ABBA40A162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5343343014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研究制定解决方案：关键步骤与技巧\n## 1.问题识别与分析：精准定位问题\n### 1.1收集问题与需求：全面了解现状\n### 1.2识别问题类型：确定问题性质\n### 1.3分析问题原因：查找问题根源\n## 2.信息收集与整理：为制定方案提供支持\n### 2.1收集相关数据：确保信息全面\n### 2.2整理关键信息：提炼关键要点\n### 2.3分析信息：挖掘潜在需求与机会\n## 3.方案制定与评估：确保方案可行性\n### 3.1设计解决方案：提出针对性方案\n### 3.2评估方案可行性：确保方案实用\n### 3.3优化方案：调整与完善方案\n## 4.方案实施与监控：确保方案有效执行\n### 4.1分配资源：为方案实施提供保障\n### 4.2实施解决方案：按照计划执行\n### 4.3监控方案执行：及时调整与优化\n## 5.方案总结与反馈：持续改进与提高\n### 5.1总结方案实施成果：评估方案效果\n### 5.2收集反馈意见：了解实施过程中的问题\n### 5.3持续改进与提高：根据反馈优化方案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 sz="4900"/>
              <a:t>研究制定解决方案：关键步骤与技巧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可编辑 DOCS 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 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可编辑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200"/>
              <a:t>问题识别与分析：精准定位问题</a:t>
            </a:r>
            <a:endParaRPr/>
          </a:p>
        </p:txBody>
      </p:sp>
      <p:sp>
        <p:nvSpPr>
          <p:cNvPr id="13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77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78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79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与相关人员沟通，了解问题和需求</a:t>
                </a:r>
                <a:endParaRPr/>
              </a:p>
            </p:txBody>
          </p:sp>
          <p:sp>
            <p:nvSpPr>
              <p:cNvPr id="180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深入了解问题的具体表现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收集各方面的意见和建议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了解问题的紧迫性和优先级</a:t>
                </a:r>
                <a:endParaRPr/>
              </a:p>
            </p:txBody>
          </p:sp>
        </p:grpSp>
        <p:grpSp>
          <p:nvGrpSpPr>
            <p:cNvPr id="181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8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梳理现有问题和需求</a:t>
                </a:r>
                <a:endParaRPr/>
              </a:p>
            </p:txBody>
          </p:sp>
          <p:sp>
            <p:nvSpPr>
              <p:cNvPr id="18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列出所有已知问题和需求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分析问题和需求的关联性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为后续分析和解决方案制定提供依据</a:t>
                </a:r>
                <a:endParaRPr/>
              </a:p>
            </p:txBody>
          </p:sp>
        </p:grpSp>
        <p:grpSp>
          <p:nvGrpSpPr>
            <p:cNvPr id="184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8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收集相关数据和案例</a:t>
                </a:r>
                <a:endParaRPr/>
              </a:p>
            </p:txBody>
          </p:sp>
          <p:sp>
            <p:nvSpPr>
              <p:cNvPr id="186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收集行业内类似问题的数据和案例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分析问题和需求背后的原因和影响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为解决方案的制定提供参考</a:t>
                </a:r>
                <a:endParaRPr/>
              </a:p>
            </p:txBody>
          </p:sp>
        </p:grpSp>
      </p:grpSp>
      <p:sp>
        <p:nvSpPr>
          <p:cNvPr id="18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收集问题与需求：全面了解现状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9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90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91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9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识别问题类型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判断问题是技术问题还是管理问题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分析问题是潜在问题还是现实问题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区分问题是局部问题还是全局问题</a:t>
                </a:r>
                <a:endParaRPr/>
              </a:p>
            </p:txBody>
          </p:sp>
          <p:sp>
            <p:nvSpPr>
              <p:cNvPr id="194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95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9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确定问题性质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分析问题的严重性和影响范围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评估问题的紧迫性和优先级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为制定解决方案提供方向</a:t>
                </a:r>
                <a:endParaRPr/>
              </a:p>
            </p:txBody>
          </p:sp>
          <p:sp>
            <p:nvSpPr>
              <p:cNvPr id="198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99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0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分析问题的发展趋势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预测问题在未来可能的发展趋势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分析问题可能带来的风险和机遇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为制定解决方案提供参考</a:t>
                </a:r>
                <a:endParaRPr/>
              </a:p>
            </p:txBody>
          </p:sp>
          <p:sp>
            <p:nvSpPr>
              <p:cNvPr id="202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0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识别问题类型：确定问题性质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5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06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07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08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从人、机、料、法、环等方面分析问题原因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利用鱼骨图等工具进行因果分析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找出问题的直接原因和间接原因</a:t>
                </a:r>
                <a:endParaRPr/>
              </a:p>
            </p:txBody>
          </p:sp>
          <p:sp>
            <p:nvSpPr>
              <p:cNvPr id="21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分析问题原因</a:t>
                </a:r>
                <a:endParaRPr/>
              </a:p>
            </p:txBody>
          </p:sp>
        </p:grpSp>
        <p:grpSp>
          <p:nvGrpSpPr>
            <p:cNvPr id="211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12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深入挖掘问题的根本原因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分析问题背后的利益关系和影响因素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为制定解决方案提供依据</a:t>
                </a:r>
                <a:endParaRPr/>
              </a:p>
            </p:txBody>
          </p:sp>
          <p:sp>
            <p:nvSpPr>
              <p:cNvPr id="213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查找问题根源</a:t>
                </a:r>
                <a:endParaRPr/>
              </a:p>
            </p:txBody>
          </p:sp>
          <p:sp>
            <p:nvSpPr>
              <p:cNvPr id="214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15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16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针对问题的原因提出改进措施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分析改进措施的可行性和效果预期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为制定解决方案提供参考</a:t>
                </a:r>
                <a:endParaRPr/>
              </a:p>
            </p:txBody>
          </p:sp>
          <p:sp>
            <p:nvSpPr>
              <p:cNvPr id="217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提出改进措施</a:t>
                </a:r>
                <a:endParaRPr/>
              </a:p>
            </p:txBody>
          </p:sp>
          <p:sp>
            <p:nvSpPr>
              <p:cNvPr id="218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1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分析问题原因：查找问题根源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400"/>
              <a:t>信息收集与整理：为制定方案提供支持</a:t>
            </a:r>
            <a:endParaRPr/>
          </a:p>
        </p:txBody>
      </p:sp>
      <p:sp>
        <p:nvSpPr>
          <p:cNvPr id="22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4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5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6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27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228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229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230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收集项目、产品、市场等方面的内部数据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利用数据库、报表等工具获取数据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分析内部数据，了解问题和需求</a:t>
                </a:r>
                <a:endParaRPr/>
              </a:p>
            </p:txBody>
          </p:sp>
          <p:sp>
            <p:nvSpPr>
              <p:cNvPr id="231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收集内部数据</a:t>
                </a:r>
                <a:endParaRPr/>
              </a:p>
            </p:txBody>
          </p:sp>
        </p:grpSp>
        <p:grpSp>
          <p:nvGrpSpPr>
            <p:cNvPr id="232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233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收集外部数据</a:t>
                </a:r>
                <a:endParaRPr/>
              </a:p>
            </p:txBody>
          </p:sp>
          <p:sp>
            <p:nvSpPr>
              <p:cNvPr id="234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收集行业趋势、竞争对手、客户需求等方面的外部数据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利用网络、报告等途径获取数据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分析外部数据，了解市场环境和竞争态势</a:t>
                </a:r>
                <a:endParaRPr/>
              </a:p>
            </p:txBody>
          </p:sp>
        </p:grpSp>
        <p:grpSp>
          <p:nvGrpSpPr>
            <p:cNvPr id="235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236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整理数据</a:t>
                </a:r>
                <a:endParaRPr/>
              </a:p>
            </p:txBody>
          </p:sp>
          <p:sp>
            <p:nvSpPr>
              <p:cNvPr id="237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将收集到的数据整理成易于分析的格式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利用数据可视化工具展示数据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为制定解决方案提供数据支持</a:t>
                </a:r>
                <a:endParaRPr/>
              </a:p>
            </p:txBody>
          </p:sp>
        </p:grpSp>
      </p:grpSp>
      <p:sp>
        <p:nvSpPr>
          <p:cNvPr id="2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收集相关数据：确保信息全面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39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0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41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3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4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45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4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从收集到的数据中提炼关键信息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利用思维导图、关键词等方法整理信息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为制定解决方案提供关键支持</a:t>
                </a:r>
                <a:endParaRPr/>
              </a:p>
            </p:txBody>
          </p:sp>
          <p:sp>
            <p:nvSpPr>
              <p:cNvPr id="24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提炼关键信息</a:t>
                </a:r>
                <a:endParaRPr/>
              </a:p>
            </p:txBody>
          </p:sp>
        </p:grpSp>
        <p:grpSp>
          <p:nvGrpSpPr>
            <p:cNvPr id="248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4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分析关键信息的内在联系和规律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挖掘关键信息背后的潜在需求和机会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为制定解决方案提供参考</a:t>
                </a:r>
                <a:endParaRPr/>
              </a:p>
            </p:txBody>
          </p:sp>
          <p:sp>
            <p:nvSpPr>
              <p:cNvPr id="25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分析关键要点</a:t>
                </a:r>
                <a:endParaRPr/>
              </a:p>
            </p:txBody>
          </p:sp>
        </p:grpSp>
        <p:grpSp>
          <p:nvGrpSpPr>
            <p:cNvPr id="251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5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将提炼出的关键信息汇总成文档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为后续制定解决方案提供依据</a:t>
                </a:r>
                <a:endParaRPr/>
              </a:p>
            </p:txBody>
          </p:sp>
          <p:sp>
            <p:nvSpPr>
              <p:cNvPr id="25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汇总关键信息</a:t>
                </a:r>
                <a:endParaRPr/>
              </a:p>
            </p:txBody>
          </p:sp>
        </p:grpSp>
      </p:grpSp>
      <p:pic>
        <p:nvPicPr>
          <p:cNvPr id="254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55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56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7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整理关键信息：提炼关键要点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61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62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分析潜在需求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从收集到的信息中挖掘潜在需求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分析潜在需求的市场前景和竞争优势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为制定解决方案提供方向</a:t>
                </a:r>
                <a:endParaRPr/>
              </a:p>
            </p:txBody>
          </p:sp>
          <p:pic>
            <p:nvPicPr>
              <p:cNvPr id="26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66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67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挖掘机会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从收集到的信息中挖掘市场机会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分析机会的可行性和潜在收益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为制定解决方案提供参考</a:t>
                </a:r>
                <a:endParaRPr/>
              </a:p>
            </p:txBody>
          </p:sp>
          <p:pic>
            <p:nvPicPr>
              <p:cNvPr id="270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71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72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提出建议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根据潜在需求和机会提出解决方案建议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分析建议的可行性和效果预期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为制定解决方案提供依据</a:t>
                </a:r>
                <a:endParaRPr/>
              </a:p>
            </p:txBody>
          </p:sp>
          <p:pic>
            <p:nvPicPr>
              <p:cNvPr id="275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7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分析信息：挖掘潜在需求与机会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900"/>
              <a:t>方案制定与评估：确保方案可行性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设计解决方案：提出针对性方案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13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设计解决方案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针对识别出的问题和需求设计解决方案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利用头脑风暴、研讨会等方法提出方案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为解决问题提供可行性方案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评估方案可行性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评估方案的技术可行性、经济可行性和管理可行性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利用风险评估、成本效益分析等方法进行评估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为方案实施提供依据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3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优化方案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根据评估结果优化方案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调整方案的内容和结构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为制定最终方案提供支持</a:t>
                </a:r>
                <a:endParaRPr/>
              </a:p>
            </p:txBody>
          </p:sp>
          <p:pic>
            <p:nvPicPr>
              <p:cNvPr id="2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https://d.book118.com/935343343014011112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研究制定解决方案：关键步骤与技巧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2024-09-18T04:21:01.423</cp:lastPrinted>
  <dcterms:created xsi:type="dcterms:W3CDTF">2024-09-17T20:21:01Z</dcterms:created>
  <dcterms:modified xsi:type="dcterms:W3CDTF">2024-09-17T20:21:03Z</dcterms:modified>
</cp:coreProperties>
</file>