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C77225-215C-4FF8-A9C0-E42F5E5F4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FB10A-EF27-4287-9EBE-AD87E388B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5C03CA-79C4-4350-B438-85B683C59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967E8F-EE9F-4C31-A530-8220805FA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3A9D31-80AA-46E2-B746-48D5EEEB3D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F79E4D-D6FA-46F4-B9E5-26B00650DD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8322C1-C1E0-45AF-9AAA-D8E64EBA0C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67159-4FF3-432F-9620-D8FA758D2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3B7EF-4A23-4E83-9C02-C1A551B20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4AD5E-E472-4428-8F73-490A8F5F2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F6018-8BE6-42A5-9D5E-F8EFCEE62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34432333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负载均衡器可伸缩性研究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负载均衡器概述
 可伸缩性定义与重要性
 负载均衡器可伸缩性挑战
 可伸缩性技术和方案
 性能和资源利用率优化
 高可用性与容错性设计
 安全与合规性考虑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负载均衡器概述</a:t>
            </a:r>
          </a:p>
        </p:txBody>
      </p:sp>
      <p:sp>
        <p:nvSpPr>
          <p:cNvPr id="3" name="Subtitle 2"/>
          <p:cNvSpPr>
            <a:spLocks noGrp="1"/>
          </p:cNvSpPr>
          <p:nvPr>
            <p:ph type="subTitle" idx="1"/>
          </p:nvPr>
        </p:nvSpPr>
        <p:spPr/>
        <p:txBody>
          <a:bodyPr/>
          <a:lstStyle/>
          <a:p>
            <a:r>
              <a:t>负载均衡器可伸缩性研究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负载均衡器概述</a:t>
            </a:r>
          </a:p>
        </p:txBody>
      </p:sp>
      <p:sp>
        <p:nvSpPr>
          <p:cNvPr id="3" name="Text Placeholder 2"/>
          <p:cNvSpPr>
            <a:spLocks noGrp="1"/>
          </p:cNvSpPr>
          <p:nvPr>
            <p:ph type="body" idx="1"/>
          </p:nvPr>
        </p:nvSpPr>
        <p:spPr/>
        <p:txBody>
          <a:bodyPr/>
          <a:lstStyle/>
          <a:p>
            <a:r>
              <a:t>负载均衡器定义和作用</a:t>
            </a:r>
          </a:p>
        </p:txBody>
      </p:sp>
      <p:sp>
        <p:nvSpPr>
          <p:cNvPr id="4" name="Content Placeholder 3"/>
          <p:cNvSpPr>
            <a:spLocks noGrp="1"/>
          </p:cNvSpPr>
          <p:nvPr>
            <p:ph sz="half" idx="2"/>
          </p:nvPr>
        </p:nvSpPr>
        <p:spPr/>
        <p:txBody>
          <a:bodyPr/>
          <a:lstStyle/>
          <a:p>
            <a:r>
              <a:t>1.负载均衡器是一种用于分配网络流量的设备或服务，可确保多个服务器或网络资源得到高效利用。</a:t>
            </a:r>
          </a:p>
          <a:p>
            <a:r>
              <a:t>2.通过负载均衡器，可以将传入请求分发到多个服务器，从而提高系统的可伸缩性、可靠性和性能。</a:t>
            </a:r>
          </a:p>
          <a:p/>
        </p:txBody>
      </p:sp>
      <p:sp>
        <p:nvSpPr>
          <p:cNvPr id="5" name="Text Placeholder 4"/>
          <p:cNvSpPr>
            <a:spLocks noGrp="1"/>
          </p:cNvSpPr>
          <p:nvPr>
            <p:ph type="body" idx="3"/>
          </p:nvPr>
        </p:nvSpPr>
        <p:spPr/>
        <p:txBody>
          <a:bodyPr/>
          <a:lstStyle/>
          <a:p>
            <a:r>
              <a:t>负载均衡器类型</a:t>
            </a:r>
          </a:p>
        </p:txBody>
      </p:sp>
      <p:sp>
        <p:nvSpPr>
          <p:cNvPr id="6" name="Content Placeholder 5"/>
          <p:cNvSpPr>
            <a:spLocks noGrp="1"/>
          </p:cNvSpPr>
          <p:nvPr>
            <p:ph sz="half" idx="4"/>
          </p:nvPr>
        </p:nvSpPr>
        <p:spPr/>
        <p:txBody>
          <a:bodyPr/>
          <a:lstStyle/>
          <a:p>
            <a:r>
              <a:t>1.软件负载均衡器：运行在操作系统层面，通过软件算法来分配网络流量。</a:t>
            </a:r>
          </a:p>
          <a:p>
            <a:r>
              <a:t>2.硬件负载均衡器：专门的硬件设备，具备高性能和处理大量并发连接的能力。</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负载均衡器概述</a:t>
            </a:r>
          </a:p>
        </p:txBody>
      </p:sp>
      <p:sp>
        <p:nvSpPr>
          <p:cNvPr id="3" name="Text Placeholder 2"/>
          <p:cNvSpPr>
            <a:spLocks noGrp="1"/>
          </p:cNvSpPr>
          <p:nvPr>
            <p:ph type="body" idx="1"/>
          </p:nvPr>
        </p:nvSpPr>
        <p:spPr/>
        <p:txBody>
          <a:bodyPr/>
          <a:lstStyle/>
          <a:p>
            <a:r>
              <a:t>负载均衡算法</a:t>
            </a:r>
          </a:p>
        </p:txBody>
      </p:sp>
      <p:sp>
        <p:nvSpPr>
          <p:cNvPr id="4" name="Content Placeholder 3"/>
          <p:cNvSpPr>
            <a:spLocks noGrp="1"/>
          </p:cNvSpPr>
          <p:nvPr>
            <p:ph sz="half" idx="2"/>
          </p:nvPr>
        </p:nvSpPr>
        <p:spPr/>
        <p:txBody>
          <a:bodyPr/>
          <a:lstStyle/>
          <a:p>
            <a:r>
              <a:t>1.轮询算法：将请求按顺序分发到服务器列表中的每个服务器。</a:t>
            </a:r>
          </a:p>
          <a:p>
            <a:r>
              <a:t>2.最少连接算法：将请求发送到当前连接数最少的服务器。</a:t>
            </a:r>
          </a:p>
          <a:p>
            <a:r>
              <a:t>3.哈希算法：根据客户端IP地址或其他参数，将请求分发到同一服务器。</a:t>
            </a:r>
          </a:p>
          <a:p/>
        </p:txBody>
      </p:sp>
      <p:sp>
        <p:nvSpPr>
          <p:cNvPr id="5" name="Text Placeholder 4"/>
          <p:cNvSpPr>
            <a:spLocks noGrp="1"/>
          </p:cNvSpPr>
          <p:nvPr>
            <p:ph type="body" idx="3"/>
          </p:nvPr>
        </p:nvSpPr>
        <p:spPr/>
        <p:txBody>
          <a:bodyPr/>
          <a:lstStyle/>
          <a:p>
            <a:r>
              <a:t>负载均衡器可伸缩性</a:t>
            </a:r>
          </a:p>
        </p:txBody>
      </p:sp>
      <p:sp>
        <p:nvSpPr>
          <p:cNvPr id="6" name="Content Placeholder 5"/>
          <p:cNvSpPr>
            <a:spLocks noGrp="1"/>
          </p:cNvSpPr>
          <p:nvPr>
            <p:ph sz="half" idx="4"/>
          </p:nvPr>
        </p:nvSpPr>
        <p:spPr/>
        <p:txBody>
          <a:bodyPr/>
          <a:lstStyle/>
          <a:p>
            <a:r>
              <a:t>1.负载均衡器可以提高系统的可伸缩性，通过添加更多服务器来应对增加的负载。</a:t>
            </a:r>
          </a:p>
          <a:p>
            <a:r>
              <a:t>2.通过动态调整负载均衡策略，可以适应不同场景下的性能需求。</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负载均衡器概述</a:t>
            </a:r>
          </a:p>
        </p:txBody>
      </p:sp>
      <p:sp>
        <p:nvSpPr>
          <p:cNvPr id="3" name="Content Placeholder 2"/>
          <p:cNvSpPr>
            <a:spLocks noGrp="1"/>
          </p:cNvSpPr>
          <p:nvPr>
            <p:ph sz="half" idx="2"/>
          </p:nvPr>
        </p:nvSpPr>
        <p:spPr/>
        <p:txBody>
          <a:bodyPr/>
          <a:lstStyle/>
          <a:p>
            <a:r>
              <a:t>1.负载均衡器可以提高系统的可靠性，通过检测到故障服务器并将其从服务器列表中移除。</a:t>
            </a:r>
          </a:p>
          <a:p>
            <a:r>
              <a:t>2.当故障服务器恢复正常时，负载均衡器可以自动将其重新添加到服务器列表中。</a:t>
            </a:r>
          </a:p>
          <a:p/>
        </p:txBody>
      </p:sp>
      <p:sp>
        <p:nvSpPr>
          <p:cNvPr id="4" name="Text Placeholder 3"/>
          <p:cNvSpPr>
            <a:spLocks noGrp="1"/>
          </p:cNvSpPr>
          <p:nvPr>
            <p:ph type="body" idx="3"/>
          </p:nvPr>
        </p:nvSpPr>
        <p:spPr/>
        <p:txBody>
          <a:bodyPr/>
          <a:lstStyle/>
          <a:p>
            <a:r>
              <a:t>负载均衡器安全性</a:t>
            </a:r>
          </a:p>
        </p:txBody>
      </p:sp>
      <p:sp>
        <p:nvSpPr>
          <p:cNvPr id="5" name="Content Placeholder 4"/>
          <p:cNvSpPr>
            <a:spLocks noGrp="1"/>
          </p:cNvSpPr>
          <p:nvPr>
            <p:ph sz="half" idx="4"/>
          </p:nvPr>
        </p:nvSpPr>
        <p:spPr/>
        <p:txBody>
          <a:bodyPr/>
          <a:lstStyle/>
          <a:p>
            <a:r>
              <a:t>1.负载均衡器需要具备一定的安全防护功能，如SSL/TLS加密、防火墙等。</a:t>
            </a:r>
          </a:p>
          <a:p>
            <a:r>
              <a:t>2.负载均衡器应支持安全协议和身份验证机制，以确保数据传输的安全性和完整性。</a:t>
            </a:r>
          </a:p>
        </p:txBody>
      </p:sp>
      <p:sp>
        <p:nvSpPr>
          <p:cNvPr id="6" name="Text Placeholder 5"/>
          <p:cNvSpPr>
            <a:spLocks noGrp="1"/>
          </p:cNvSpPr>
          <p:nvPr>
            <p:ph type="body" idx="1"/>
          </p:nvPr>
        </p:nvSpPr>
        <p:spPr/>
        <p:txBody>
          <a:bodyPr/>
          <a:lstStyle/>
          <a:p>
            <a:r>
              <a:t>负载均衡器可靠性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可伸缩性定义与重要性</a:t>
            </a:r>
          </a:p>
        </p:txBody>
      </p:sp>
      <p:sp>
        <p:nvSpPr>
          <p:cNvPr id="3" name="Subtitle 2"/>
          <p:cNvSpPr>
            <a:spLocks noGrp="1"/>
          </p:cNvSpPr>
          <p:nvPr>
            <p:ph type="subTitle" idx="1"/>
          </p:nvPr>
        </p:nvSpPr>
        <p:spPr/>
        <p:txBody>
          <a:bodyPr/>
          <a:lstStyle/>
          <a:p>
            <a:r>
              <a:t>负载均衡器可伸缩性研究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可伸缩性定义与重要性</a:t>
            </a:r>
          </a:p>
        </p:txBody>
      </p:sp>
      <p:sp>
        <p:nvSpPr>
          <p:cNvPr id="3" name="Text Placeholder 2"/>
          <p:cNvSpPr>
            <a:spLocks noGrp="1"/>
          </p:cNvSpPr>
          <p:nvPr>
            <p:ph type="body" idx="1"/>
          </p:nvPr>
        </p:nvSpPr>
        <p:spPr/>
        <p:txBody>
          <a:bodyPr/>
          <a:lstStyle/>
          <a:p>
            <a:r>
              <a:t>可伸缩性定义</a:t>
            </a:r>
          </a:p>
        </p:txBody>
      </p:sp>
      <p:sp>
        <p:nvSpPr>
          <p:cNvPr id="4" name="Content Placeholder 3"/>
          <p:cNvSpPr>
            <a:spLocks noGrp="1"/>
          </p:cNvSpPr>
          <p:nvPr>
            <p:ph sz="half" idx="2"/>
          </p:nvPr>
        </p:nvSpPr>
        <p:spPr/>
        <p:txBody>
          <a:bodyPr/>
          <a:lstStyle/>
          <a:p>
            <a:r>
              <a:t>1.可伸缩性是指系统在负载增加时能够保持或提高性能的能力。</a:t>
            </a:r>
          </a:p>
          <a:p>
            <a:r>
              <a:t>2.可伸缩性包括垂直伸缩性和水平伸缩性，分别指通过增加单个资源的能力和增加资源数量的方式来提高系统性能。</a:t>
            </a:r>
          </a:p>
          <a:p>
            <a:r>
              <a:t>3.对于负载均衡器来说，可伸缩性是其核心特性之一，能够保证在处理大量并发请求时保持高性能和稳定性。</a:t>
            </a:r>
          </a:p>
          <a:p/>
        </p:txBody>
      </p:sp>
      <p:sp>
        <p:nvSpPr>
          <p:cNvPr id="5" name="Text Placeholder 4"/>
          <p:cNvSpPr>
            <a:spLocks noGrp="1"/>
          </p:cNvSpPr>
          <p:nvPr>
            <p:ph type="body" idx="3"/>
          </p:nvPr>
        </p:nvSpPr>
        <p:spPr/>
        <p:txBody>
          <a:bodyPr/>
          <a:lstStyle/>
          <a:p>
            <a:r>
              <a:t>可伸缩性重要性</a:t>
            </a:r>
          </a:p>
        </p:txBody>
      </p:sp>
      <p:sp>
        <p:nvSpPr>
          <p:cNvPr id="6" name="Content Placeholder 5"/>
          <p:cNvSpPr>
            <a:spLocks noGrp="1"/>
          </p:cNvSpPr>
          <p:nvPr>
            <p:ph sz="half" idx="4"/>
          </p:nvPr>
        </p:nvSpPr>
        <p:spPr/>
        <p:txBody>
          <a:bodyPr/>
          <a:lstStyle/>
          <a:p>
            <a:r>
              <a:t>1.随着互联网业务的快速增长，系统需要具备可伸缩性以应对不断增长的用户请求和数据量。</a:t>
            </a:r>
          </a:p>
          <a:p>
            <a:r>
              <a:t>2.缺乏可伸缩性可能导致系统性能下降、响应时间变慢、故障率升高等问题，影响用户体验和业务稳定性。</a:t>
            </a:r>
          </a:p>
          <a:p>
            <a:r>
              <a:t>3.通过实现可伸缩性，负载均衡器能够提供更高效、更可靠的服务，满足不断增长的业务需求，提高用户体验和业务价值。</a:t>
            </a:r>
          </a:p>
          <a:p>
            <a:r>
              <a:t>以上内容仅供参考，具体内容和关键点可以根据实际需求进行调整和补充。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负载均衡器可伸缩性挑战</a:t>
            </a:r>
          </a:p>
        </p:txBody>
      </p:sp>
      <p:sp>
        <p:nvSpPr>
          <p:cNvPr id="3" name="Subtitle 2"/>
          <p:cNvSpPr>
            <a:spLocks noGrp="1"/>
          </p:cNvSpPr>
          <p:nvPr>
            <p:ph type="subTitle" idx="1"/>
          </p:nvPr>
        </p:nvSpPr>
        <p:spPr/>
        <p:txBody>
          <a:bodyPr/>
          <a:lstStyle/>
          <a:p>
            <a:r>
              <a:t>负载均衡器可伸缩性研究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负载均衡器可伸缩性挑战</a:t>
            </a:r>
          </a:p>
        </p:txBody>
      </p:sp>
      <p:sp>
        <p:nvSpPr>
          <p:cNvPr id="3" name="Text Placeholder 2"/>
          <p:cNvSpPr>
            <a:spLocks noGrp="1"/>
          </p:cNvSpPr>
          <p:nvPr>
            <p:ph type="body" idx="1"/>
          </p:nvPr>
        </p:nvSpPr>
        <p:spPr/>
        <p:txBody>
          <a:bodyPr/>
          <a:lstStyle/>
          <a:p>
            <a:r>
              <a:t>硬件资源限制</a:t>
            </a:r>
          </a:p>
        </p:txBody>
      </p:sp>
      <p:sp>
        <p:nvSpPr>
          <p:cNvPr id="4" name="Content Placeholder 3"/>
          <p:cNvSpPr>
            <a:spLocks noGrp="1"/>
          </p:cNvSpPr>
          <p:nvPr>
            <p:ph sz="half" idx="2"/>
          </p:nvPr>
        </p:nvSpPr>
        <p:spPr/>
        <p:txBody>
          <a:bodyPr/>
          <a:lstStyle/>
          <a:p>
            <a:r>
              <a:t>1.随着业务的增长，负载均衡器的硬件资源可能会成为瓶颈，导致性能下降，甚至服务中断。</a:t>
            </a:r>
          </a:p>
          <a:p>
            <a:r>
              <a:t>2.需要设计和实施有效的资源分配和管理机制，以确保负载均衡器的稳定性。</a:t>
            </a:r>
          </a:p>
          <a:p/>
        </p:txBody>
      </p:sp>
      <p:sp>
        <p:nvSpPr>
          <p:cNvPr id="5" name="Text Placeholder 4"/>
          <p:cNvSpPr>
            <a:spLocks noGrp="1"/>
          </p:cNvSpPr>
          <p:nvPr>
            <p:ph type="body" idx="3"/>
          </p:nvPr>
        </p:nvSpPr>
        <p:spPr/>
        <p:txBody>
          <a:bodyPr/>
          <a:lstStyle/>
          <a:p>
            <a:r>
              <a:t>软件算法复杂性</a:t>
            </a:r>
          </a:p>
        </p:txBody>
      </p:sp>
      <p:sp>
        <p:nvSpPr>
          <p:cNvPr id="6" name="Content Placeholder 5"/>
          <p:cNvSpPr>
            <a:spLocks noGrp="1"/>
          </p:cNvSpPr>
          <p:nvPr>
            <p:ph sz="half" idx="4"/>
          </p:nvPr>
        </p:nvSpPr>
        <p:spPr/>
        <p:txBody>
          <a:bodyPr/>
          <a:lstStyle/>
          <a:p>
            <a:r>
              <a:t>1.负载均衡算法的复杂性可能影响其伸缩性，尤其是在大规模场景下。</a:t>
            </a:r>
          </a:p>
          <a:p>
            <a:r>
              <a:t>2.需要不断优化算法，提高其效率和适应性，以满足不断增长的业务需求。</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负载均衡器可伸缩性挑战</a:t>
            </a:r>
          </a:p>
        </p:txBody>
      </p:sp>
      <p:sp>
        <p:nvSpPr>
          <p:cNvPr id="3" name="Text Placeholder 2"/>
          <p:cNvSpPr>
            <a:spLocks noGrp="1"/>
          </p:cNvSpPr>
          <p:nvPr>
            <p:ph type="body" idx="1"/>
          </p:nvPr>
        </p:nvSpPr>
        <p:spPr/>
        <p:txBody>
          <a:bodyPr/>
          <a:lstStyle/>
          <a:p>
            <a:r>
              <a:t>网络架构限制</a:t>
            </a:r>
          </a:p>
        </p:txBody>
      </p:sp>
      <p:sp>
        <p:nvSpPr>
          <p:cNvPr id="4" name="Content Placeholder 3"/>
          <p:cNvSpPr>
            <a:spLocks noGrp="1"/>
          </p:cNvSpPr>
          <p:nvPr>
            <p:ph sz="half" idx="2"/>
          </p:nvPr>
        </p:nvSpPr>
        <p:spPr/>
        <p:txBody>
          <a:bodyPr/>
          <a:lstStyle/>
          <a:p>
            <a:r>
              <a:t>1.网络架构可能会限制负载均衡器的伸缩性，例如网络带宽、延迟等。</a:t>
            </a:r>
          </a:p>
          <a:p>
            <a:r>
              <a:t>2.需要进行网络优化，提高网络性能和稳定性，以支持负载均衡器的可伸缩性。</a:t>
            </a:r>
          </a:p>
          <a:p/>
        </p:txBody>
      </p:sp>
      <p:sp>
        <p:nvSpPr>
          <p:cNvPr id="5" name="Text Placeholder 4"/>
          <p:cNvSpPr>
            <a:spLocks noGrp="1"/>
          </p:cNvSpPr>
          <p:nvPr>
            <p:ph type="body" idx="3"/>
          </p:nvPr>
        </p:nvSpPr>
        <p:spPr/>
        <p:txBody>
          <a:bodyPr/>
          <a:lstStyle/>
          <a:p>
            <a:r>
              <a:t>数据一致性挑战</a:t>
            </a:r>
          </a:p>
        </p:txBody>
      </p:sp>
      <p:sp>
        <p:nvSpPr>
          <p:cNvPr id="6" name="Content Placeholder 5"/>
          <p:cNvSpPr>
            <a:spLocks noGrp="1"/>
          </p:cNvSpPr>
          <p:nvPr>
            <p:ph sz="half" idx="4"/>
          </p:nvPr>
        </p:nvSpPr>
        <p:spPr/>
        <p:txBody>
          <a:bodyPr/>
          <a:lstStyle/>
          <a:p>
            <a:r>
              <a:t>1.在分布式系统中，保证数据一致性是一个挑战，可能会影响负载均衡器的伸缩性。</a:t>
            </a:r>
          </a:p>
          <a:p>
            <a:r>
              <a:t>2.需要采用合适的数据一致性协议和机制，确保系统的稳定性和可靠性。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负载均衡器可伸缩性挑战</a:t>
            </a:r>
          </a:p>
        </p:txBody>
      </p:sp>
      <p:sp>
        <p:nvSpPr>
          <p:cNvPr id="3" name="Content Placeholder 2"/>
          <p:cNvSpPr>
            <a:spLocks noGrp="1"/>
          </p:cNvSpPr>
          <p:nvPr>
            <p:ph sz="half" idx="2"/>
          </p:nvPr>
        </p:nvSpPr>
        <p:spPr/>
        <p:txBody>
          <a:bodyPr/>
          <a:lstStyle/>
          <a:p>
            <a:r>
              <a:t>1.负载均衡器作为关键组件，可能会面临各种安全性挑战，如DDoS攻击、注入攻击等。</a:t>
            </a:r>
          </a:p>
          <a:p>
            <a:r>
              <a:t>2.需要加强安全防护措施，提高系统的安全性。</a:t>
            </a:r>
          </a:p>
          <a:p/>
        </p:txBody>
      </p:sp>
      <p:sp>
        <p:nvSpPr>
          <p:cNvPr id="4" name="Text Placeholder 3"/>
          <p:cNvSpPr>
            <a:spLocks noGrp="1"/>
          </p:cNvSpPr>
          <p:nvPr>
            <p:ph type="body" idx="3"/>
          </p:nvPr>
        </p:nvSpPr>
        <p:spPr/>
        <p:txBody>
          <a:bodyPr/>
          <a:lstStyle/>
          <a:p>
            <a:r>
              <a:t>运维管理复杂度</a:t>
            </a:r>
          </a:p>
        </p:txBody>
      </p:sp>
      <p:sp>
        <p:nvSpPr>
          <p:cNvPr id="5" name="Content Placeholder 4"/>
          <p:cNvSpPr>
            <a:spLocks noGrp="1"/>
          </p:cNvSpPr>
          <p:nvPr>
            <p:ph sz="half" idx="4"/>
          </p:nvPr>
        </p:nvSpPr>
        <p:spPr/>
        <p:txBody>
          <a:bodyPr/>
          <a:lstStyle/>
          <a:p>
            <a:r>
              <a:t>1.随着系统规模的增长，负载均衡器的运维管理复杂度也会增加。</a:t>
            </a:r>
          </a:p>
          <a:p>
            <a:r>
              <a:t>2.需要建立完善的运维管理体系，提高运维效率，确保系统的稳定性和可用性。</a:t>
            </a:r>
          </a:p>
        </p:txBody>
      </p:sp>
      <p:sp>
        <p:nvSpPr>
          <p:cNvPr id="6" name="Text Placeholder 5"/>
          <p:cNvSpPr>
            <a:spLocks noGrp="1"/>
          </p:cNvSpPr>
          <p:nvPr>
            <p:ph type="body" idx="1"/>
          </p:nvPr>
        </p:nvSpPr>
        <p:spPr/>
        <p:txBody>
          <a:bodyPr/>
          <a:lstStyle/>
          <a:p>
            <a:r>
              <a:t>安全性问题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可伸缩性技术和方案</a:t>
            </a:r>
          </a:p>
        </p:txBody>
      </p:sp>
      <p:sp>
        <p:nvSpPr>
          <p:cNvPr id="3" name="Subtitle 2"/>
          <p:cNvSpPr>
            <a:spLocks noGrp="1"/>
          </p:cNvSpPr>
          <p:nvPr>
            <p:ph type="subTitle" idx="1"/>
          </p:nvPr>
        </p:nvSpPr>
        <p:spPr/>
        <p:txBody>
          <a:bodyPr/>
          <a:lstStyle/>
          <a:p>
            <a:r>
              <a:t>负载均衡器可伸缩性研究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可伸缩性技术和方案</a:t>
            </a:r>
          </a:p>
        </p:txBody>
      </p:sp>
      <p:sp>
        <p:nvSpPr>
          <p:cNvPr id="3" name="Text Placeholder 2"/>
          <p:cNvSpPr>
            <a:spLocks noGrp="1"/>
          </p:cNvSpPr>
          <p:nvPr>
            <p:ph type="body" idx="1"/>
          </p:nvPr>
        </p:nvSpPr>
        <p:spPr/>
        <p:txBody>
          <a:bodyPr/>
          <a:lstStyle/>
          <a:p>
            <a:r>
              <a:t>服务器集群技术</a:t>
            </a:r>
          </a:p>
        </p:txBody>
      </p:sp>
      <p:sp>
        <p:nvSpPr>
          <p:cNvPr id="4" name="Content Placeholder 3"/>
          <p:cNvSpPr>
            <a:spLocks noGrp="1"/>
          </p:cNvSpPr>
          <p:nvPr>
            <p:ph sz="half" idx="2"/>
          </p:nvPr>
        </p:nvSpPr>
        <p:spPr/>
        <p:txBody>
          <a:bodyPr/>
          <a:lstStyle/>
          <a:p>
            <a:r>
              <a:t>1.通过将多台服务器组成集群，共同处理请求，提高系统整体处理能力。</a:t>
            </a:r>
          </a:p>
          <a:p>
            <a:r>
              <a:t>2.采用负载均衡算法，将请求合理分配给不同服务器，避免单点故障，提高系统可用性。</a:t>
            </a:r>
          </a:p>
          <a:p>
            <a:r>
              <a:t>3.随着服务器数量的增加，系统可伸缩性得到进一步提升。</a:t>
            </a:r>
          </a:p>
          <a:p>
            <a:r>
              <a:t>---</a:t>
            </a:r>
          </a:p>
          <a:p/>
        </p:txBody>
      </p:sp>
      <p:sp>
        <p:nvSpPr>
          <p:cNvPr id="5" name="Text Placeholder 4"/>
          <p:cNvSpPr>
            <a:spLocks noGrp="1"/>
          </p:cNvSpPr>
          <p:nvPr>
            <p:ph type="body" idx="3"/>
          </p:nvPr>
        </p:nvSpPr>
        <p:spPr/>
        <p:txBody>
          <a:bodyPr/>
          <a:lstStyle/>
          <a:p>
            <a:r>
              <a:t>弹性伸缩技术</a:t>
            </a:r>
          </a:p>
        </p:txBody>
      </p:sp>
      <p:sp>
        <p:nvSpPr>
          <p:cNvPr id="6" name="Content Placeholder 5"/>
          <p:cNvSpPr>
            <a:spLocks noGrp="1"/>
          </p:cNvSpPr>
          <p:nvPr>
            <p:ph sz="half" idx="4"/>
          </p:nvPr>
        </p:nvSpPr>
        <p:spPr/>
        <p:txBody>
          <a:bodyPr/>
          <a:lstStyle/>
          <a:p>
            <a:r>
              <a:t>1.根据系统负载情况，动态调整服务器数量，确保系统稳定运行。</a:t>
            </a:r>
          </a:p>
          <a:p>
            <a:r>
              <a:t>2.通过监控服务器性能指标，及时发现并处理异常情况，提高系统可靠性。</a:t>
            </a:r>
          </a:p>
          <a:p>
            <a:r>
              <a:t>3.弹性伸缩技术使得系统在高峰期能够承载更大负载，降低成本。</a:t>
            </a:r>
          </a:p>
          <a:p>
            <a:r>
              <a:t>---</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可伸缩性技术和方案</a:t>
            </a:r>
          </a:p>
        </p:txBody>
      </p:sp>
      <p:sp>
        <p:nvSpPr>
          <p:cNvPr id="3" name="Text Placeholder 2"/>
          <p:cNvSpPr>
            <a:spLocks noGrp="1"/>
          </p:cNvSpPr>
          <p:nvPr>
            <p:ph type="body" idx="1"/>
          </p:nvPr>
        </p:nvSpPr>
        <p:spPr/>
        <p:txBody>
          <a:bodyPr/>
          <a:lstStyle/>
          <a:p>
            <a:r>
              <a:t>分布式缓存技术</a:t>
            </a:r>
          </a:p>
        </p:txBody>
      </p:sp>
      <p:sp>
        <p:nvSpPr>
          <p:cNvPr id="4" name="Content Placeholder 3"/>
          <p:cNvSpPr>
            <a:spLocks noGrp="1"/>
          </p:cNvSpPr>
          <p:nvPr>
            <p:ph sz="half" idx="2"/>
          </p:nvPr>
        </p:nvSpPr>
        <p:spPr/>
        <p:txBody>
          <a:bodyPr/>
          <a:lstStyle/>
          <a:p>
            <a:r>
              <a:t>1.将热点数据存储在缓存中，减轻数据库压力，提高系统响应速度。</a:t>
            </a:r>
          </a:p>
          <a:p>
            <a:r>
              <a:t>2.通过分布式缓存技术，实现多台缓存服务器之间的数据同步，提高系统可伸缩性。</a:t>
            </a:r>
          </a:p>
          <a:p>
            <a:r>
              <a:t>3.缓存策略需根据业务需求进行优化，以提高命中率和降低冗余数据。</a:t>
            </a:r>
          </a:p>
          <a:p>
            <a:r>
              <a:t>---</a:t>
            </a:r>
          </a:p>
          <a:p/>
        </p:txBody>
      </p:sp>
      <p:sp>
        <p:nvSpPr>
          <p:cNvPr id="5" name="Text Placeholder 4"/>
          <p:cNvSpPr>
            <a:spLocks noGrp="1"/>
          </p:cNvSpPr>
          <p:nvPr>
            <p:ph type="body" idx="3"/>
          </p:nvPr>
        </p:nvSpPr>
        <p:spPr/>
        <p:txBody>
          <a:bodyPr/>
          <a:lstStyle/>
          <a:p>
            <a:r>
              <a:t>微服务架构</a:t>
            </a:r>
          </a:p>
        </p:txBody>
      </p:sp>
      <p:sp>
        <p:nvSpPr>
          <p:cNvPr id="6" name="Content Placeholder 5"/>
          <p:cNvSpPr>
            <a:spLocks noGrp="1"/>
          </p:cNvSpPr>
          <p:nvPr>
            <p:ph sz="half" idx="4"/>
          </p:nvPr>
        </p:nvSpPr>
        <p:spPr/>
        <p:txBody>
          <a:bodyPr/>
          <a:lstStyle/>
          <a:p>
            <a:r>
              <a:t>1.将系统拆分为多个独立的服务，降低模块间的耦合度，提高系统可维护性。</a:t>
            </a:r>
          </a:p>
          <a:p>
            <a:r>
              <a:t>2.通过服务治理和调度，实现服务之间的动态扩展和负载均衡。</a:t>
            </a:r>
          </a:p>
          <a:p>
            <a:r>
              <a:t>3.微服务架构有利于团队分工和持续集成，提高系统开发效率。</a:t>
            </a:r>
          </a:p>
          <a:p>
            <a:r>
              <a:t>---</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可伸缩性技术和方案</a:t>
            </a:r>
          </a:p>
        </p:txBody>
      </p:sp>
      <p:sp>
        <p:nvSpPr>
          <p:cNvPr id="3" name="Content Placeholder 2"/>
          <p:cNvSpPr>
            <a:spLocks noGrp="1"/>
          </p:cNvSpPr>
          <p:nvPr>
            <p:ph sz="half" idx="2"/>
          </p:nvPr>
        </p:nvSpPr>
        <p:spPr/>
        <p:txBody>
          <a:bodyPr/>
          <a:lstStyle/>
          <a:p>
            <a:r>
              <a:t>1.使用容器化技术，实现应用的快速部署和隔离，提高系统资源利用率。</a:t>
            </a:r>
          </a:p>
          <a:p>
            <a:r>
              <a:t>2.通过容器编排工具，实现容器的动态扩展和管理，提高系统可伸缩性。</a:t>
            </a:r>
          </a:p>
          <a:p>
            <a:r>
              <a:t>3.容器化技术使得应用部署更加灵活，降低了运维成本。</a:t>
            </a:r>
          </a:p>
          <a:p>
            <a:r>
              <a:t>---</a:t>
            </a:r>
          </a:p>
          <a:p/>
        </p:txBody>
      </p:sp>
      <p:sp>
        <p:nvSpPr>
          <p:cNvPr id="4" name="Text Placeholder 3"/>
          <p:cNvSpPr>
            <a:spLocks noGrp="1"/>
          </p:cNvSpPr>
          <p:nvPr>
            <p:ph type="body" idx="3"/>
          </p:nvPr>
        </p:nvSpPr>
        <p:spPr/>
        <p:txBody>
          <a:bodyPr/>
          <a:lstStyle/>
          <a:p>
            <a:r>
              <a:t>云端负载均衡</a:t>
            </a:r>
          </a:p>
        </p:txBody>
      </p:sp>
      <p:sp>
        <p:nvSpPr>
          <p:cNvPr id="5" name="Content Placeholder 4"/>
          <p:cNvSpPr>
            <a:spLocks noGrp="1"/>
          </p:cNvSpPr>
          <p:nvPr>
            <p:ph sz="half" idx="4"/>
          </p:nvPr>
        </p:nvSpPr>
        <p:spPr/>
        <p:txBody>
          <a:bodyPr/>
          <a:lstStyle/>
          <a:p>
            <a:r>
              <a:t>1.利用云平台的负载均衡服务，实现高可用、高可扩展的系统架构。</a:t>
            </a:r>
          </a:p>
          <a:p>
            <a:r>
              <a:t>2.云平台提供丰富的负载均衡策略和资源调度功能，满足不同类型应用的需求。</a:t>
            </a:r>
          </a:p>
          <a:p>
            <a:r>
              <a:t>3.云端负载均衡降低了系统架构的复杂性，提高了运维效率。</a:t>
            </a:r>
          </a:p>
        </p:txBody>
      </p:sp>
      <p:sp>
        <p:nvSpPr>
          <p:cNvPr id="6" name="Text Placeholder 5"/>
          <p:cNvSpPr>
            <a:spLocks noGrp="1"/>
          </p:cNvSpPr>
          <p:nvPr>
            <p:ph type="body" idx="1"/>
          </p:nvPr>
        </p:nvSpPr>
        <p:spPr/>
        <p:txBody>
          <a:bodyPr/>
          <a:lstStyle/>
          <a:p>
            <a:r>
              <a:t>容器化技术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https://d.book118.com/935344323333011100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负载均衡器概述</vt:lpstr>
      <vt:lpstr> 负载均衡器概述</vt:lpstr>
      <vt:lpstr> 负载均衡器概述</vt:lpstr>
      <vt:lpstr> 负载均衡器概述</vt:lpstr>
      <vt:lpstr> 可伸缩性定义与重要性</vt:lpstr>
      <vt:lpstr> 可伸缩性定义与重要性</vt:lpstr>
      <vt:lpstr> 负载均衡器可伸缩性挑战</vt:lpstr>
      <vt:lpstr> 负载均衡器可伸缩性挑战</vt:lpstr>
      <vt:lpstr> 负载均衡器可伸缩性挑战</vt:lpstr>
      <vt:lpstr> 负载均衡器可伸缩性挑战</vt:lpstr>
      <vt:lpstr> 可伸缩性技术和方案</vt:lpstr>
      <vt:lpstr> 可伸缩性技术和方案</vt:lpstr>
      <vt:lpstr> 可伸缩性技术和方案</vt:lpstr>
      <vt:lpstr> 可伸缩性技术和方案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2024-09-09T00:40:07.380</cp:lastPrinted>
  <dcterms:created xsi:type="dcterms:W3CDTF">2024-09-08T16:40:07Z</dcterms:created>
  <dcterms:modified xsi:type="dcterms:W3CDTF">2024-09-08T16:40:09Z</dcterms:modified>
</cp:coreProperties>
</file>