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EE0C6-E7AD-4674-AD17-EBA904B32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6C2B1-7453-4305-9057-F86934158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D58D2-E02E-4AF1-BA06-83FDC73CE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03AF3-1EF7-430C-8EC7-55FE0534A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FBE0EA-D666-4759-B2A3-E6C28654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3F40E1-997B-4B61-A0AB-4DCEC524D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F31D0-2290-4B2F-B47F-B45752241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2AFD7-15BD-4320-B887-51D06C66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7F975-C49A-4C19-883E-610FF09F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1ACAE-A92A-4A8A-A6E2-6ECCC1034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8ABFC-32DB-46C7-AC9C-BEB0C37D0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0105315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.内容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儿童身体发育研究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4185920" y="1477010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4280187" y="1534921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274945" y="1619250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儿童身体发育概述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5" name="矩形: 圆角 28"/>
          <p:cNvSpPr/>
          <p:nvPr>
            <p:custDataLst>
              <p:tags r:id="rId8"/>
            </p:custDataLst>
          </p:nvPr>
        </p:nvSpPr>
        <p:spPr>
          <a:xfrm>
            <a:off x="4185920" y="4713605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序号"/>
          <p:cNvSpPr txBox="1"/>
          <p:nvPr>
            <p:custDataLst>
              <p:tags r:id="rId9"/>
            </p:custDataLst>
          </p:nvPr>
        </p:nvSpPr>
        <p:spPr>
          <a:xfrm>
            <a:off x="4280187" y="4771516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7" name="标题"/>
          <p:cNvSpPr txBox="1"/>
          <p:nvPr>
            <p:custDataLst>
              <p:tags r:id="rId10"/>
            </p:custDataLst>
          </p:nvPr>
        </p:nvSpPr>
        <p:spPr>
          <a:xfrm>
            <a:off x="5274945" y="4855845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促进儿童身体发育的方法与建议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30" name="矩形: 圆角 28"/>
          <p:cNvSpPr/>
          <p:nvPr>
            <p:custDataLst>
              <p:tags r:id="rId11"/>
            </p:custDataLst>
          </p:nvPr>
        </p:nvSpPr>
        <p:spPr>
          <a:xfrm>
            <a:off x="4185920" y="2555875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1" name="序号"/>
          <p:cNvSpPr txBox="1"/>
          <p:nvPr>
            <p:custDataLst>
              <p:tags r:id="rId12"/>
            </p:custDataLst>
          </p:nvPr>
        </p:nvSpPr>
        <p:spPr>
          <a:xfrm>
            <a:off x="4280187" y="2613786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32" name="标题"/>
          <p:cNvSpPr txBox="1"/>
          <p:nvPr>
            <p:custDataLst>
              <p:tags r:id="rId13"/>
            </p:custDataLst>
          </p:nvPr>
        </p:nvSpPr>
        <p:spPr>
          <a:xfrm>
            <a:off x="5274945" y="2698115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儿童身体发育规律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35" name="矩形: 圆角 28"/>
          <p:cNvSpPr/>
          <p:nvPr>
            <p:custDataLst>
              <p:tags r:id="rId14"/>
            </p:custDataLst>
          </p:nvPr>
        </p:nvSpPr>
        <p:spPr>
          <a:xfrm>
            <a:off x="4185920" y="3634740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6" name="序号"/>
          <p:cNvSpPr txBox="1"/>
          <p:nvPr>
            <p:custDataLst>
              <p:tags r:id="rId15"/>
            </p:custDataLst>
          </p:nvPr>
        </p:nvSpPr>
        <p:spPr>
          <a:xfrm>
            <a:off x="4280187" y="3692651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39" name="标题"/>
          <p:cNvSpPr txBox="1"/>
          <p:nvPr>
            <p:custDataLst>
              <p:tags r:id="rId16"/>
            </p:custDataLst>
          </p:nvPr>
        </p:nvSpPr>
        <p:spPr>
          <a:xfrm>
            <a:off x="5274945" y="3776980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儿童身体发育异常与疾病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儿童身体发育概述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儿童身体发育阶段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新生儿期：出生后28天内，身体各器官和系统迅速发育。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婴儿期：出生后1-2岁，体重和身高迅速增长，肌肉和骨骼发育。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幼儿期：2-3岁，身体协调性增强，语言和认知能力快速发展。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学龄前期：3-6岁，身体发育趋于稳定，社交技能和学习能力提高。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儿童身体发育特点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身体机能发育不成熟，需要注意保护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免疫力较低，易患病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骨骼柔软，可塑性强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生长迅速，新陈代谢旺盛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儿童身体发育影响因素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遗传因素：父母的遗传信息对儿童身体发育起着重要作用。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营养因素：合理的营养摄入对儿童身体发育至关重要，缺乏或过剩都会影响发育。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环境因素：生活环境、社会环境等都会影响儿童身体发育，例如空气质量、居住条件等。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运动因素：适量的运动能够促进儿童身体发育，提高身体素质。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儿童身体发育规律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身高发育规律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儿童身高发育有两个高峰期，分别是婴儿期和青春期。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儿童身高发育受遗传和环境因素的影响，遗传因素占主导地位。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儿童身高发育存在个体差异，不同个体之间存在身高差异。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儿童身高发育与营养状况密切相关，合理的营养摄入有助于促进身高发育。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体重发育规律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儿童体重增长呈阶段性，遵循一定的规律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出生后第一年体重增长最快，约等于前3个月至6个月增长的总和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2岁以后体重增长速度逐渐减慢，至青春期体重增长加速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体重发育受遗传、营养、运动等多种因素影响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骨骼发育规律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儿童骨骼生长特点：快速生长，不断变化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骨骼发育阶段：婴儿期、幼儿期、儿童期和青春期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骨骼发育影响因素：遗传、营养、运动和环境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骨骼发育异常情况：佝偻病、骨折等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肌肉发育规律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儿童肌肉发育特点：随着年龄的增长，肌肉逐渐发育，力量逐渐增强。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肌肉发育规律：儿童肌肉发育遵循一定的规律，先从大肌肉群开始，逐渐向小肌肉群发展。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肌肉发育影响因素：营养、运动、遗传等都是影响肌肉发育的重要因素。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注意事项：在儿童身体发育过程中，应该注意合理营养和适量运动，促进肌肉的正常发育。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https://d.book118.com/936001053154010055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4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4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4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4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5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儿童身体发育研究</vt:lpstr>
      <vt:lpstr>目录</vt:lpstr>
      <vt:lpstr>儿童身体发育概述</vt:lpstr>
      <vt:lpstr>儿童身体发育阶段</vt:lpstr>
      <vt:lpstr>儿童身体发育特点</vt:lpstr>
      <vt:lpstr>儿童身体发育影响因素</vt:lpstr>
      <vt:lpstr>儿童身体发育规律</vt:lpstr>
      <vt:lpstr>身高发育规律</vt:lpstr>
      <vt:lpstr>体重发育规律</vt:lpstr>
      <vt:lpstr>骨骼发育规律</vt:lpstr>
      <vt:lpstr>肌肉发育规律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2024-09-23T07:26:14.910</cp:lastPrinted>
  <dcterms:created xsi:type="dcterms:W3CDTF">2024-09-22T23:26:14Z</dcterms:created>
  <dcterms:modified xsi:type="dcterms:W3CDTF">2024-09-22T23:26:17Z</dcterms:modified>
</cp:coreProperties>
</file>