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74097C-2E93-453F-A3F3-4956C54BE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A497BE-7FA6-4155-A484-851AC20EF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A726F6-C1CE-48B8-88E9-8F503055A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6D7F78-CDBA-4586-A3F8-E37FC4F80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2A3FC4-14CB-4BCF-AB70-8A80DA1D25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8F3F33-D3AA-4FD7-B28E-26FEAB263B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343080-C60E-4238-B98F-3356D1134C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DE52A-3563-45F3-AC9A-4AF4D9FF5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E304D-4E4D-47B8-9449-659AC2A32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9B9AFC-1B11-423C-AD45-A0F2D50CC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7A75AF-C7A0-4A3F-81C5-F29235ADB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02132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《不动产相邻关系》PPT课件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不动产相邻关系的概述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不动产相邻关系的类型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不动产相邻关系的处理原则</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不动产相邻关系的法律责任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不动产相邻关系的案例分析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不动产相邻关系的概述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095" b="170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不动产相邻关系是不动产相互毗邻的所有人或使用人在各自的不动产上所发生的权利义务关系。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不动产相邻关系涉及到的是不动产的所有人或使用人之间因为相互毗邻而产生的权利义务关系，这种关系在法律上受到保护和调整。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不动产相邻关系的定义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解释</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不动产相邻关系仅发生在相互毗邻的不动产之间，具有明显的地域性特点。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417" r="9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法定性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限制性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不动产相邻关系的权利义务内容由法律直接规定，当事人不能自由约定。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不动产相邻关系的权利义务具有一定的限制，当事人行使权利时需要尊重相邻方的合法权益。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不动产相邻关系的特点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在处理不动产相邻关系时，应当尊重历史形成的状况，不能简单地以现状为准。</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尊重历史</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在处理不动产相邻关系时，应当遵循公平合理的原则，平衡各方利益。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公平合理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在处理不动产相邻关系时，应当有利于生产和生活，不能对生产和生活造成妨碍。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有利于生产生活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不动产相邻关系的法律原则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不动产相邻关系的类型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通风、采光和日照相邻关系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通风、采光和日照相邻关系是指不动产权利人之间在通风、采光和日照方面的相互关系。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不动产相邻关系中，通风、采光和日照相邻关系是非常重要的一个方面。它涉及到相邻不动产权利人之间的通风、采光和日照权益的保障和平衡。如果一方不动产权利人在建造或改建建筑物时，影响了另一方不动产权利人的通风、采光和日照，就可能构成对相邻关系的侵害。</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通行相邻关系是指不动产权利人之间在通行方面的相互关系。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行相邻关系是相邻关系中比较常见的一种类型。如果一方不动产权利人在其土地上建造建筑物或设置其他障碍物，导致另一方不动产权利人无法正常通行，就可能构成对相邻关系的侵害。在这种情况下，受影响的不动产权利人可以要求对方承担相应的法律责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通行相邻关系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排污相邻关系是指不动产权利人之间在排污方面的相互关系。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排污相邻关系涉及到环境保护和公共卫生方面的问题。如果一方不动产权利人在其土地上排放污水、废气等污染物，导致另一方不动产权利人的生产、生活受到严重影响，就可能构成对相邻关系的侵害。在这种情况下，受影响的不动产权利人可以要求对方采取相应的措施进行治理和赔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排污相邻关系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用水相邻关系是指不动产权利人之间在用水方面的相互关系。</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用水相邻关系涉及到水资源保护和合理利用的问题。如果一方不动产权利人在其土地上过度抽取地下水或截取其他水源，导致另一方不动产权利人的生产、生活用水受到严重影响，就可能构成对相邻关系的侵害。在这种情况下，受影响的不动产权利人可以要求对方采取相应的措施进行补救和赔偿。</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用水相邻关系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防险相邻关系是指不动产权利人之间在防险方面的相互关系。</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险相邻关系涉及到公共安全和防灾减灾方面的问题。如果一方不动产权利人在其土地上建造建筑物或进行其他工程活动，可能对另一方不动产权利人的生命、财产安全造成危险，就可能构成对相邻关系的侵害。在这种情况下，受影响的不动产权利人可以要求对方采取相应的措施进行预防和补救。</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防险相邻关系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环保相邻关系是指不动产权利人之间在环境保护方面的相互关系。</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相邻关系是近年来随着环境保护意识的提高而逐渐受到重视的一种相邻关系。它涉及到大气、水、土壤等自然资源的保护和合理利用问题。如果一方不动产权利人在其土地上进行开发建设等活动，可能对另一方不动产权利人的环境权益造成侵害，就可能构成对相邻关系的侵害。在这种情况下，受影响的不动产权利人可以要求对方采取相应的措施进行治理和赔偿。</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环保相邻关系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https://d.book118.com/936002132004010033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2024-09-01T10:03:30.967</cp:lastPrinted>
  <dcterms:created xsi:type="dcterms:W3CDTF">2024-09-01T02:03:30Z</dcterms:created>
  <dcterms:modified xsi:type="dcterms:W3CDTF">2024-09-01T02:03:33Z</dcterms:modified>
</cp:coreProperties>
</file>