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87D451-7505-44EF-B4EF-118328387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A3D7B-0569-43B9-A860-C09F3E41C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E0B5A-C729-4421-B4B9-3E685DEB7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45DEA-3F8F-40E0-AC5F-69C14B813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92ABE5-B6BB-4BFB-9AA8-F7611AB86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3DC00D-59C9-4B05-A194-5861B2D82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2887E5-8268-4657-B4FA-BBD96C01D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C6F109-585C-4694-AB93-292138391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A92DC6-CE17-4F7D-90E4-AC19B1D7D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0179FF-94B6-4604-9F40-961C5B5B3E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0E7A69-41E9-425D-9A94-44EA19F31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00302013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Mews护理评估表使用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Mews护理评估表简介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Mews护理评估表的使用方法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Mews护理评估表的应用场景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Mews护理评估表的优缺点分析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Mews护理评估表与其他护理评估工具的比较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Mews护理评估表是一种用于评估患者病情严重程度的工具，全称为"Modified Early Warning Score"。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它通过对患者的体温、心率、呼吸频率、血压和意识水平等生理指标进行评估，以判断患者病情的严重程度。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Mews护理评估表的目的和作用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及时发现患者病情变化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通过对患者的生理指标进行持续监测和评估，及时发现患者病情的变化，预防潜在的风险。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指导治疗和护理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根据评估结果，为医护人员提供治疗和护理的依据，制定个性化的治疗方案和护理计划。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提高医疗质量和安全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通过规范化的评估流程，降低漏诊和误诊的风险，提高医疗质量和安全。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适用于各类医疗机构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Mews护理评估表适用于各级医疗机构，包括大型综合医院、社区医疗机构和急诊科等。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适用于各类患者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适用于各个年龄段和不同病情的患者，特别是病情危重的患者。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适用于不同医护人员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医护人员均可使用Mews护理评估表对患者进行评估，包括医生、护士和其他相关医务人员。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Mews护理评估表的使用方法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包括患者的呼吸、心率、血压、体温、血氧饱和度等指标，以及患者的意识状态、疼痛程度、饮食情况等。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填写规范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按照评估表的要求，逐项填写各项指标，并记录具体数值和观察结果。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评估时机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在患者入院后24小时内完成评估，并在每次评估后及时填写。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Mews护理评估表的填写方式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确保评估数据的准确性和及时性，避免漏评或重复评估。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确保评估内容的完整性，不要遗漏重要指标或观察结果。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完整性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避免主观臆断或随意填写，要客观真实地反映患者的实际情况。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客观性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熟悉各项评估指标的含义和正常范围，以便准确判断患者的状况。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熟练掌握评估指标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对患者进行动态观察，及时发现病情变化，并采取相应措施。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动态观察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与医生、护士等其他医护人员保持良好沟通，协作完成患者的护理工作。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Mews护理评估表的使用技巧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Mews护理评估表的应用场景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https://d.book118.com/936003020132010033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2024-09-02T05:46:59.213</cp:lastPrinted>
  <dcterms:created xsi:type="dcterms:W3CDTF">2024-09-01T21:46:59Z</dcterms:created>
  <dcterms:modified xsi:type="dcterms:W3CDTF">2024-09-01T21:47:01Z</dcterms:modified>
</cp:coreProperties>
</file>