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08FB13-1733-455D-A750-6DAFB36DC0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E66F9B-EB22-404C-8917-5FB7D3A9A9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458845-19AD-442A-A4B8-7713DF0CF3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48B6F3-8C39-4BC0-9B11-82FAF9F55C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914EA4-9B80-4A84-9AAD-16956E2125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329EBD9-93E6-45AE-8A40-EA2D0028C9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4F9F96-65B7-45C0-BC02-1562C7C872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61A9B4-E6DD-4BAA-A518-FD997422DD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C0583B-DF4A-46D5-AB66-2B197808B1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BB644B-9022-451E-9FDD-4D7D31FD59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E5A696-F0BA-4971-8BBA-502E95C017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6004002240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《生物质制氢技术》ppt课件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生物质制氢技术概述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生物质制氢原理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生物质制氢技术现状与挑战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生物质制氢的环保与经济性分析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生物质制氢的未来展望与建议</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案例分析：某生物质制氢项目介绍</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生物质制氢技术概述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生物质制氢技术是一种利用生物质资源通过生物或化学方法将生物质转化为氢气的技术。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环保、可再生、资源丰富、可实现能源的可持续利用。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167" r="231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20世纪70年代，生物质制氢技术开始受到关注和研究。</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初始阶段</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20世纪90年代，随着环保意识的提高和能源需求的增加，生物质制氢技术得到了更广泛的研究和应用。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进入21世纪，随着技术的不断进步和成熟，生物质制氢技术逐渐成为可再生能源领域的重要研究方向。</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成熟阶段</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生物质制氢技术可以作为清洁能源供应，缓解能源短缺问题，降低对化石燃料的依赖。</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能源领域</a:t>
            </a:r>
          </a:p>
        </p:txBody>
      </p:sp>
      <p:pic>
        <p:nvPicPr>
          <p:cNvPr id="5" name="Picture 5"/>
          <p:cNvPicPr>
            <a:picLocks noChangeAspect="1"/>
          </p:cNvPicPr>
          <p:nvPr/>
        </p:nvPicPr>
        <p:blipFill>
          <a:blip r:embed="rId2"/>
          <a:srcRect l="18625" r="1862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生物质制氢技术可以用于生产各种化学品，如醇类、醚类等，满足化工行业的需求。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化工领域</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生物质制氢技术可以减少温室气体排放，降低环境污染，有助于改善环境质量。</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环保领域</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生物质制氢原理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 r="14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生物质主要来源于农业废弃物、林业废弃物、畜禽粪便、城市垃圾和废水等。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生物质来源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生物质通过热解、气化、发酵等过程转化为氢气和其他有用物质。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生物质转化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生物质来源与转化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原理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生物质在高温条件下，经过气化反应将有机物转化为合成气，其中含有氢气、一氧化碳、二氧化碳等。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工艺流程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生物质经过干燥、粉碎后，进入气化炉进行气化反应，生成的气体经过冷却、净化后得到氢气。</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生物质气化制氢</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利用厌氧菌将生物质中的有机物发酵，产生氢气和二氧化碳等气体。</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工艺流程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生物质经过预处理后，进入发酵罐进行厌氧发酵，产生的气体经过提纯后得到氢气。</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生物发酵制氢</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原理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通过光合作用，利用太阳能将水分解为氧气和氢气。</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工艺流程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利用光合细菌或藻类在光照条件下，将水分解为氧气和氢气，其中氢气可用于燃料电池或化工生产。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光合制氢</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生物质制氢技术现状与挑战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生物质制氢技术已取得一定进展，但仍处于发展阶段。</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生物发酵法主要利用厌氧菌将生物质转化为氢气，具有低能耗、低成本等优点。</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热化学转化法通过高温高压下的水蒸气重整和热解等手段将生物质转化为氢气，具有较高的产氢效率。</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目前，生物质制氢主要采用生物发酵和热化学转化两种方法。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技术现状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技术挑战</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生物质制氢技术的挑战主要包括生物质资源多样化、高效稳定产氢、副产物处理和能效等问题。</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生物质资源多样化导致其成分和含水量差异较大，对制氢过程产生影响。</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高效稳定产氢是生物质制氢技术的核心问题，需要解决菌种选育、发酵条件控制和反应器设计等问题。</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副产物处理和能效问题也是制约生物质制氢技术发展的关键因素，需要加强副产物的资源化利用和提高能效。</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https://d.book118.com/936004002240010044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2024-09-13T13:19:30.503</cp:lastPrinted>
  <dcterms:created xsi:type="dcterms:W3CDTF">2024-09-13T05:19:30Z</dcterms:created>
  <dcterms:modified xsi:type="dcterms:W3CDTF">2024-09-13T05:19:32Z</dcterms:modified>
</cp:coreProperties>
</file>