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6E228D-9043-4B73-BC75-DBC86B847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D34DD-E74D-44BC-9E99-E0FF4AB0F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A406C3-1A9A-458D-A69E-DD3912F62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C8D1D3-33A8-4688-95B9-4E9121784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561495-A67E-45FD-82E0-FDBDD02224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81D2AB-7783-40E8-8A53-E491C87798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05FBAB-BCFF-41AD-9DDF-463F0591B3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FFC84E-64C5-426C-816C-1DF21CA7B6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0BF28-2F0F-400F-8B92-702ECFD5C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DB19D1-0DBF-4B9D-8D57-EBB72A209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EF919-CF48-468D-8259-90CE66457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050330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chemeClr val="accent1">
                  <a:alpha val="100000"/>
                </a:schemeClr>
              </a:solidFill>
              <a:latin typeface="Microsoft Yahei"/>
              <a:ea typeface="Microsoft Yahei"/>
              <a:cs typeface="Microsoft Yahei"/>
            </a:endParaRP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颈椎病中医护理健康宣教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颈椎病基础知识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中医护理方法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日常保健与预防</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颈椎病常见误区与注意事项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个案分享与经验交流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颈椎病基础知识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颈椎病是指颈椎间盘退行性变及其继发性椎间关节退行性变所致脊髓、神经、血管损害而表现的相应症状和体征。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根据病因和临床表现，颈椎病可分为神经根型、脊髓型、交感神经型和椎动脉型。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08" b="217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颈椎间盘退行性变是颈椎病发生的主要原因，长期颈部劳损、颈部外伤、不良姿势等也是诱因。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颈椎间盘退行性变导致椎间隙变窄，关节突关节紊乱，周围韧带松弛或钙化，进而引发颈椎失稳和神经根、脊髓等受压。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颈椎病主要表现为颈部疼痛、僵硬，上肢放射痛、麻木，下肢无力、踩棉花感等。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表现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不同类型的颈椎病表现略有差异，如神经根型以颈部疼痛和上肢放射痛为主，脊髓型以下肢无力、踩棉花感为主。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中医护理方法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75" b="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针灸疗法是利用针刺和艾灸刺激人体穴位，调节气血，达到治疗疾病的目的。对于颈椎病，针灸疗法可以缓解疼痛、改善局部血液循环，促进炎症消退。</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针灸治疗时，应选择正规医院的专业医师进行操作，避免误伤经络和穴位。治疗过程中，患者应保持放松，避免剧烈运动。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推拿按摩是通过手法作用于人体体表特定部位，以调节机体生理、病理状况，达到治疗效果的方法。对于颈椎病，推拿按摩可以缓解肌肉紧张、舒缓疼痛、促进局部血液循环。</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推拿按摩治疗时，应选择有经验的医师进行操作，避免过度用力或使用不恰当的手法。患者在接受治疗过程中应保持舒适放松的体位。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推拿按摩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中药调理是通过口服或外敷中药，调节人体气血、阴阳平衡，达到治疗疾病的目的。对于颈椎病，中药调理可以改善局部血液循环、消炎止痛、缓解肌肉紧张。</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中药调理需在专业医师指导下进行，患者应按照医嘱服药，注意观察身体反应，如有不适及时就医。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中药调理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拔罐疗法</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拔罐疗法是通过负压吸引作用，使罐吸附在体表特定部位，产生刺激作用，达到治疗目的。对于颈椎病，拔罐疗法可以促进局部血液循环、缓解肌肉紧张、舒缓疼痛。</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拔罐治疗时，应选择合适大小的罐具，避免过度吸附或时间过长导致皮肤损伤。治疗过程中，患者应保持舒适放松的体位。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日常保健与预防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https://d.book118.com/936005033031010045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2024-09-13T20:02:34.441</cp:lastPrinted>
  <dcterms:created xsi:type="dcterms:W3CDTF">2024-09-13T12:02:34Z</dcterms:created>
  <dcterms:modified xsi:type="dcterms:W3CDTF">2024-09-13T12:02:36Z</dcterms:modified>
</cp:coreProperties>
</file>