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5F0C8E-AD19-472B-89C1-62B6FF731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801D6C-13C3-4E81-A134-35728B82F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B04D7C-E71F-42F8-AE82-9FFB71FFD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BD1A28-492C-4F48-8E77-3A2807EAF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BFFAAC-D802-4D47-A83C-BFA0060BA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451148-20DF-4C4F-900D-A17495759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5CA10F-EAF0-4C0B-A832-8818C3D3A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66B186-3088-4097-A233-C2EA91114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EE9114-7A73-455B-8691-2F0ED9D6D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776ED0-06F9-4B37-91A6-ACB4A95F3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1F4268-2B83-4FF0-9BB7-FA495887F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600523321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国学经典《诗经》ppt课件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《诗经》简介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《诗经》的内容与主题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《诗经》中的名篇赏析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《诗经》的文化内涵与价值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《诗经》的现代意义与影响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《诗经》简介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反映了那一时期社会的真实面貌，从不同角度展现了那一时期人民的生活、思想和感情。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起源于西周初年至春秋中叶（前11世纪至前6世纪），收集了西周初年至春秋中叶（前11世纪至前6世纪）的诗歌。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《诗经》的起源与历史背景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23886" b="23886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由孔子亲自编纂，收录了305篇诗歌，分为风、雅、颂三部分。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流传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自西汉起，《诗经》被尊为儒家经典，流传至今，对后世影响深远。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《诗经》的编纂与流传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是中国古代诗歌的开端，被誉为国学之源、文学之根，对中国文学的发展产生了深远影响。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对后世诗歌创作产生了深远影响，如唐诗、宋词等都从中汲取营养。同时，《诗经》中的思想和感情也对后世产生了深远影响，如“思无邪”、“温柔敦厚”等思想至今仍被人们所推崇。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文学地位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《诗经》的文学地位与影响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《诗经》的内容与主题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20315" r="20315"/>
          <a:stretch>
            <a:fillRect/>
          </a:stretch>
        </p:blipFill>
        <p:spPr>
          <a:xfrm>
            <a:off x="6099052" y="1665911"/>
            <a:ext cx="5058968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国风、雅、颂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诗歌总集，共305篇，分为风、雅、颂三个部分，其中“风”为民歌，“雅”为宫廷宴享乐曲，“颂”为宗庙祭祀乐曲。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《诗经》的分类与结构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5750" b="35750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关注现实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诗歌多反映社会现实，表达人民的思想、感情和愿望。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强调道德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诗歌中体现了儒家道德观念，强调仁、义、礼、智、信等品德。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赞美劳动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许多诗歌赞美了劳动人民的勤劳和智慧，反映了那一时期社会生活的真实面貌。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《诗经》的主题思想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语言简练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诗歌语言简练明快，常用白描手法，善用比喻、象征等修辞手法。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风格多样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诗歌风格多样，既有豪放奔放的阳刚之美，也有柔婉细腻的阴柔之美。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节奏鲜明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诗歌节奏鲜明，讲究平仄和韵律，读来朗朗上口，富有音乐美。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画面感强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诗歌描绘生动，画面感强，给人以丰富的想象空间。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《诗经》的艺术特色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《诗经》中的名篇赏析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https://d.book118.com/936005233215010050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2024-09-16T06:57:06.259</cp:lastPrinted>
  <dcterms:created xsi:type="dcterms:W3CDTF">2024-09-15T22:57:06Z</dcterms:created>
  <dcterms:modified xsi:type="dcterms:W3CDTF">2024-09-15T22:57:08Z</dcterms:modified>
</cp:coreProperties>
</file>