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D3B0B-752A-47CB-819A-0623BF4E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9E771-92B4-4EBB-AEFB-4ED4CE9A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9286D-A1BB-4AE5-B44F-EB0BFB866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A9102-003B-4C91-B22D-83BFCFB96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43447-7C5B-4610-9D0F-4C8DF250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694CD2-B4A0-4C41-BCBF-CB0BDB33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4499C1-C28E-43CC-886C-22C071870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81A5F-9C4D-4DD8-BA82-38E2879D5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DCCB0-2629-4680-ABE5-AFEDEF37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5AE31-F000-42D3-B454-6ADD534EB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2AB8E-7398-4D8F-B61C-C7180D63C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101051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环光伏安全培训\n## 1.中环光伏简介及行业背景\n### 1.1中环光伏的发展历程与现状\n### 1.2光伏产业的行业地位与市场前景\n### 1.3中环光伏的核心竞争力与优势\n## 2.光伏电站的安全风险及预防措施\n### 2.1光伏电站的安全风险类型及特点\n### 2.2光伏电站安全风险预防的基本原则与方法\n### 2.3光伏电站安全风险预防的实际案例分析\n## 3.中环光伏的安全管理体系与实施\n### 3.1中环光伏的安全管理体系架构与流程\n### 3.2中环光伏的安全管理制度与规范\n### 3.3中环光伏的安全管理实施与监督\n## 4.光伏电站的安全设备与工具\n### 4.1光伏电站的安全设备种类与用途\n### 4.2光伏电站的安全工具配备与使用\n### 4.3光伏电站的安全设备与工具维护与管理\n## 5.中环光伏的安全培训体系与实施\n### 5.1中环光伏的安全培训体系结构与内容\n### 5.2中环光伏的安全培训实施方法与评估\n### 5.3中环光伏的安全培训效果与持续改进\n## 6.光伏电站的安全事故应急处理与救援\n### 6.1光伏电站的安全事故类型与应急处理流程\n### 6.2光伏电站的应急救援队伍建设与装备配置\n### 6.3光伏电站的安全事故应急演练与总结\n## 7.中环光伏的安全文化建设与推广\n### 7.1中环光伏的安全文化理念与价值观\n### 7.2中环光伏的安全文化实践与成果展示\n### 7.3中环光伏的安全文化传播与推广策略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中环光伏安全培训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中环光伏简介及行业背景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2000年成立，专注于光伏产品研发与制造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2008年成功研发出高效光伏电池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2010年实现光伏组件批量生产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2015年建立全球首个光伏电站</a:t>
                </a:r>
                <a:endParaRPr/>
              </a:p>
            </p:txBody>
          </p:sp>
        </p:grpSp>
        <p:grpSp>
          <p:nvGrpSpPr>
            <p:cNvPr id="27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2016年上市，进一步扩大规模</a:t>
                </a:r>
                <a:endParaRPr/>
              </a:p>
            </p:txBody>
          </p:sp>
          <p:sp>
            <p:nvSpPr>
              <p:cNvPr id="2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2017年收购多家光伏企业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2018年建成全球最大的光伏生产基地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2019年与国际知名企业达成战略合作</a:t>
                </a:r>
                <a:endParaRPr/>
              </a:p>
            </p:txBody>
          </p:sp>
        </p:grpSp>
        <p:grpSp>
          <p:nvGrpSpPr>
            <p:cNvPr id="27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2020年布局全球市场，保持行业领先地位</a:t>
                </a:r>
                <a:endParaRPr/>
              </a:p>
            </p:txBody>
          </p:sp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2021年在全球范围内建设光伏电站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2022年与国际组织合作推广光伏技术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2023年计划实现光伏产业链全覆盖</a:t>
                </a:r>
                <a:endParaRPr/>
              </a:p>
            </p:txBody>
          </p:sp>
        </p:grpSp>
      </p:grpSp>
      <p:pic>
        <p:nvPicPr>
          <p:cNvPr id="27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中环光伏的发展历程与现状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光伏产业的行业地位与市场前景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光伏产业在全球能源结构中占据重要地位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减少化石能源消耗，降低碳排放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促进经济发展，创造就业机会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提高能源利用效率，降低能源成本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光伏产业市场前景广阔，发展潜力巨大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全球范围内政策支持，资金投入加大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光伏技术不断创新，成本逐渐降低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分布式光伏市场快速发展，应用领域不断拓展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技术创新能力强，产品性能优越</a:t>
                </a:r>
                <a:endParaRPr/>
              </a:p>
            </p:txBody>
          </p:sp>
          <p:sp>
            <p:nvSpPr>
              <p:cNvPr id="3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拥有多项核心技术和知识产权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产品转换效率高，使用寿命长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产品质量稳定，客户满意度高</a:t>
                </a:r>
                <a:endParaRPr/>
              </a:p>
            </p:txBody>
          </p:sp>
        </p:grpSp>
        <p:grpSp>
          <p:nvGrpSpPr>
            <p:cNvPr id="3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产能规模大，成本优势明显</a:t>
                </a:r>
                <a:endParaRPr/>
              </a:p>
            </p:txBody>
          </p:sp>
          <p:sp>
            <p:nvSpPr>
              <p:cNvPr id="3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建立全球最大光伏生产基地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采用先进的生产设备和工艺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降低生产成本，提高盈利能力</a:t>
                </a:r>
                <a:endParaRPr/>
              </a:p>
            </p:txBody>
          </p:sp>
        </p:grpSp>
        <p:grpSp>
          <p:nvGrpSpPr>
            <p:cNvPr id="3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品牌影响力大，市场渠道广泛</a:t>
                </a:r>
                <a:endParaRPr/>
              </a:p>
            </p:txBody>
          </p:sp>
          <p:sp>
            <p:nvSpPr>
              <p:cNvPr id="3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通过国际认证，品质有保障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与多家国际知名企业达成战略合作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全球范围内建设光伏电站，市场份额高</a:t>
                </a:r>
                <a:endParaRPr/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中环光伏的核心竞争力与优势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光伏电站的安全风险及预防措施</a:t>
            </a:r>
            <a:endParaRPr/>
          </a:p>
        </p:txBody>
      </p:sp>
      <p:sp>
        <p:nvSpPr>
          <p:cNvPr id="31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1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2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光伏组件、逆变器等设备故障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设备老化，性能下降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设备短路、漏电等现象</a:t>
                </a:r>
                <a:endParaRPr/>
              </a:p>
            </p:txBody>
          </p:sp>
          <p:sp>
            <p:nvSpPr>
              <p:cNvPr id="32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设备安全风险</a:t>
                </a:r>
                <a:endParaRPr/>
              </a:p>
            </p:txBody>
          </p:sp>
        </p:grpSp>
        <p:grpSp>
          <p:nvGrpSpPr>
            <p:cNvPr id="32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2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电气安全风险</a:t>
                </a:r>
                <a:endParaRPr/>
              </a:p>
            </p:txBody>
          </p:sp>
          <p:sp>
            <p:nvSpPr>
              <p:cNvPr id="32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电气线路短路、漏电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电气设备过载、过热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电气火灾、爆炸等事故</a:t>
                </a:r>
                <a:endParaRPr/>
              </a:p>
            </p:txBody>
          </p:sp>
        </p:grpSp>
        <p:grpSp>
          <p:nvGrpSpPr>
            <p:cNvPr id="32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2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施工安全风险</a:t>
                </a:r>
                <a:endParaRPr/>
              </a:p>
            </p:txBody>
          </p:sp>
          <p:sp>
            <p:nvSpPr>
              <p:cNvPr id="33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施工质量不合格，影响电站运行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施工现场安全防护措施不到位</a:t>
                </a:r>
                <a:endParaRPr/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光伏电站的安全风险类型及特点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始终坚持安全第一的原则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建立健全安全管理制度和操作规程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加强员工安全培训和教育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定期开展安全检查和安全演练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采取有效的预防措施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定期对设备进行检查和维护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严格按照操作规程进行操作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加强施工现场的安全管理</a:t>
                </a:r>
                <a:endParaRPr/>
              </a:p>
            </p:txBody>
          </p:sp>
          <p:pic>
            <p:nvPicPr>
              <p:cNvPr id="3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建立完善的安全应急预案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制定安全事故应急预案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提高事故应急处理能力</a:t>
                </a:r>
                <a:endParaRPr/>
              </a:p>
            </p:txBody>
          </p:sp>
          <p:pic>
            <p:nvPicPr>
              <p:cNvPr id="3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光伏电站安全风险预防的基本原则与方法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5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设备安全风险预防案例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某光伏电站因逆变器故障引发火灾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通过定期检查和维护，避免类似事故发生</a:t>
                </a:r>
                <a:endParaRPr/>
              </a:p>
            </p:txBody>
          </p:sp>
          <p:sp>
            <p:nvSpPr>
              <p:cNvPr id="35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电气安全风险预防案例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某光伏电站因电气线路短路引发火灾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严格电气设备安装和线路检查，确保电气安全</a:t>
                </a:r>
                <a:endParaRPr/>
              </a:p>
            </p:txBody>
          </p:sp>
          <p:sp>
            <p:nvSpPr>
              <p:cNvPr id="36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施工安全风险预防案例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某光伏电站施工过程中发生人员伤亡事故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加强施工现场安全防护措施，确保施工安全</a:t>
                </a:r>
                <a:endParaRPr/>
              </a:p>
            </p:txBody>
          </p:sp>
          <p:sp>
            <p:nvSpPr>
              <p:cNvPr id="36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光伏电站安全风险预防的实际案例分析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中环光伏的安全管理体系与实施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安全管理体系架构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各职能部门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安全管理流程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制定安全管理制度和操作规程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培训和教育员工，提高安全意识和技能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定期进行安全检查和安全演练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处理安全事故，总结经验教训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中环光伏的安全管理体系架构与流程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安全责任制度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安全事故应急预案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安全管理规范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施工安全规范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电气安全规范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消防安全规范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中环光伏的安全管理制度与规范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中环光伏的安全管理实施与监督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定期对设备进行检查和维护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严格按照操作规程进行操作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加强施工现场的安全管理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定期对安全管理体系进行评估和优化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加强对员工的安全检查和考核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严肃处理安全事故，追究责任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光伏电站的安全设备与工具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安全设备种类</a:t>
                </a:r>
                <a:endParaRPr/>
              </a:p>
            </p:txBody>
          </p:sp>
          <p:sp>
            <p:nvSpPr>
              <p:cNvPr id="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光伏组件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逆变器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电气设备等</a:t>
                </a:r>
                <a:endParaRPr/>
              </a:p>
            </p:txBody>
          </p:sp>
          <p:sp>
            <p:nvSpPr>
              <p:cNvPr id="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安全设备用途</a:t>
                </a:r>
                <a:endParaRPr/>
              </a:p>
            </p:txBody>
          </p:sp>
          <p:sp>
            <p:nvSpPr>
              <p:cNvPr id="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将太阳能转化为电能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保证设备安全稳定运行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防止安全事故发生</a:t>
                </a:r>
                <a:endParaRPr/>
              </a:p>
            </p:txBody>
          </p:sp>
          <p:sp>
            <p:nvSpPr>
              <p:cNvPr id="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光伏电站的安全设备种类与用途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https://d.book118.com/936010105110010052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中环光伏安全培训</vt:lpstr>
      <vt:lpstr>中环光伏简介及行业背景</vt:lpstr>
      <vt:lpstr>PowerPoint Presentation</vt:lpstr>
      <vt:lpstr>PowerPoint Presentation</vt:lpstr>
      <vt:lpstr>PowerPoint Presentation</vt:lpstr>
      <vt:lpstr>光伏电站的安全风险及预防措施</vt:lpstr>
      <vt:lpstr>PowerPoint Presentation</vt:lpstr>
      <vt:lpstr>PowerPoint Presentation</vt:lpstr>
      <vt:lpstr>PowerPoint Presentation</vt:lpstr>
      <vt:lpstr>中环光伏的安全管理体系与实施</vt:lpstr>
      <vt:lpstr>PowerPoint Presentation</vt:lpstr>
      <vt:lpstr>PowerPoint Presentation</vt:lpstr>
      <vt:lpstr>PowerPoint Presentation</vt:lpstr>
      <vt:lpstr>光伏电站的安全设备与工具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2024-09-18T19:08:35.226</cp:lastPrinted>
  <dcterms:created xsi:type="dcterms:W3CDTF">2024-09-18T11:08:35Z</dcterms:created>
  <dcterms:modified xsi:type="dcterms:W3CDTF">2024-09-18T11:08:37Z</dcterms:modified>
</cp:coreProperties>
</file>