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74FED-B3BA-44D0-977E-14BB675F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AD9E9-4A30-4DA0-B040-C9A4BF55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ADA61-57E2-4071-A69F-ACF44560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745D9-DDB2-444B-84C9-C21E73C80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64D9E-3855-4C59-A92A-B0945CC4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7AE4A-E64A-4E53-A254-27E3D5D67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37C8E-A419-414A-B55F-A3DF8AE6A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B479B-540D-4BA4-9A6A-2E592AEA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D649B-C1A7-45D3-A03C-87959AFA5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A4E7E-54E9-4FF0-9964-09E7B471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FFD4-8A0A-4A44-8708-2091AC7B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1024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绩效和薪酬管理方案的权衡与平衡实践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权衡绩效与薪酬管理方案的关键因素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平衡绩效与薪酬管理方案的实践方法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绩效与薪酬管理方案权衡与平衡的实践案例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通过有效的绩效和薪酬管理方案，激励员工积极工作，提高整体组织绩效。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优化薪酬成本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在确保员工获得公平、合理薪酬的同时，控制企业薪酬成本，实现薪酬与绩效的挂钩。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在激烈的市场竞争中，通过优化绩效和薪酬管理方案，吸引和留住优秀人才。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薪酬管理体系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绩效与薪酬的关联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实践经验与案例分析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包括绩效计划、绩效执行、绩效评价和绩效反馈等环节。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分析绩效与薪酬的内在联系，探讨如何建立公平、有效的绩效薪酬联动机制。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包括基本薪酬、绩效薪酬、津贴补贴、股票期权等薪酬构成。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分享企业在绩效和薪酬管理方面的实践经验，以及相关的案例分析。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绩效与薪酬管理方案概述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根据企业战略目标和岗位职责，设定明确的绩效目标，并定期进行绩效评估，确保员工行为与企业目标保持一致。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绩效反馈与辅导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通过定期的面谈、反馈和指导，帮助员工了解自身绩效表现，并提供改进建议和资源支持。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绩效结果与激励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将绩效评估结果与激励机制相结合，对高绩效员工给予奖励和晋升机会，对低绩效员工提供改进计划和辅导。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薪酬调整与激励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定期对薪酬进行调整，以反映员工绩效表现和市场变化，同时结合激励机制，激发员工工作积极性和创造力。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薪酬公平与透明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确保企业内部薪酬的公平性和透明度，避免薪酬歧视和不公平现象，提高员工满意度和忠诚度。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薪酬水平与结构设计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根据企业战略、市场情况和员工需求，设定合理的薪酬水平和结构，包括基本工资、奖金、津贴和福利等。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绩效与薪酬的动态平衡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企业需要根据市场变化、员工需求和企业战略，不断调整绩效和薪酬管理方案，实现动态平衡和最优效果。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绩效对薪酬的影响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绩效评估结果直接影响员工的薪酬水平，高绩效员工往往能获得更高的薪酬和奖励。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薪酬对绩效的激励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合理的薪酬水平和结构能够激发员工的工作积极性和创造力，提高绩效表现。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绩效与薪酬的关联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权衡绩效与薪酬管理方案的关键因素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明确企业在市场中的定位和发展方向，以及对应的绩效和薪酬策略。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根据企业战略制定相应的业务目标和计划，以及配套的绩效和薪酬方案。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业务目标与计划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考虑企业的组织文化和价值观，确保绩效和薪酬方案与之相符合，促进员工认同和投入。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组织文化与价值观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关注员工的职业发展规划，提供与之相匹配的绩效和薪酬激励。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了解员工对工作的满意度和期望，通过绩效和薪酬方案提高员工满意度和留任率。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设计合理的绩效和薪酬方案，激发员工的工作积极性和创造力，增强员工的归属感和忠诚度。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员工激励与认可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了解所在行业的发展趋势和未来发展方向，为企业制定适应行业发展的绩效和薪酬策略提供参考。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市场薪酬水平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关注市场薪酬水平和竞争对手的薪酬策略，确保企业薪酬方案具有竞争力。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遵守国家法律法规和政策规定，确保企业绩效和薪酬方案的合规性。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市场竞争与行业趋势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企业财务状况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评估企业的财务状况和支付能力，确保绩效和薪酬方案的可行性。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人力资源管理能力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提升企业人力资源管理能力，包括绩效和薪酬方案的制定、实施、监控和改进等方面。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信息系统支持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建立完善的信息系统，支持绩效和薪酬数据的收集、整理、分析和报告，提高管理效率和决策准确性。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企业内部资源与能力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https://d.book118.com/936011024205010101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2024-09-26T08:44:27.400</cp:lastPrinted>
  <dcterms:created xsi:type="dcterms:W3CDTF">2024-09-26T00:44:27Z</dcterms:created>
  <dcterms:modified xsi:type="dcterms:W3CDTF">2024-09-26T00:44:29Z</dcterms:modified>
</cp:coreProperties>
</file>