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C0CA8-6233-4726-874E-928900183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46507-E3C2-4971-BD0D-759CD264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5346B-872D-4501-B014-244108824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732F0-F262-4853-8B16-3E234D79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12F91-426E-47AF-9A0F-A49850134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8D9A5-E0A4-4D62-866F-6B1FAD74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D214D-0663-4013-901E-FF7226C9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06A59-1479-4407-BD54-4C05C625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A67F2-9FB5-47AC-AB9F-AE9085E2B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DEB21-DE38-4224-A148-9DC163643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83321-D9A1-4390-B043-3924C7F11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11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儿科护理病例分析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就诊时间：2023年5月10日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患者姓名：小明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咳嗽、发热5天，呕吐、腹泻2天。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患儿5天前出现咳嗽、发热，体温最高达39℃，在家自行服用退烧药后体温下降，但咳嗽症状持续。2天前开始出现呕吐、腹泻，每天呕吐3-4次，腹泻4-5次，为黄色稀水样便。患儿精神状态较差，食欲减退。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体温37.8℃，脉搏100次/分，呼吸24次/分。咽部充血，扁桃体无肿大。心肺听诊无异常。腹部软，无压痛，肝脾未触及。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血常规白细胞计数正常，中性粒细胞比例略升高。大便常规无异常。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制定个性化护理方案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根据患儿的病情、年龄和生长发育特点，制定针对性的护理方案，确保护理工作的科学性和有效性。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明确护理目标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在制定护理方案时，应明确护理目标，如促进患儿康复、减轻症状、预防并发症等，以便有针对性地实施护理措施。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根据护理目标，制定详细的护理计划，包括饮食护理、日常护理、病情观察、并发症预防等方面的具体措施。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护理操作细节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根据患儿的病情和生长发育需要，提供合适的饮食，如添加营养补充品、调整饮食结构等。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密切观察患儿的生命体征和病情变化，及时发现异常情况并采取相应措施。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关注患儿的生活习惯和卫生状况，如口腔清洁、皮肤护理、作息规律等，保持患儿舒适和卫生。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采取有效措施预防患儿出现并发症，如定期检查、及时处理异常情况等。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定期对患儿的护理效果进行评估，以便及时调整护理方案和措施。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采用具体的量化指标对护理效果进行评估，如体重增长、病情缓解程度等。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指标量化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综合评价患儿的生理、心理和社会适应等方面的状况，全面评估护理效果。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关注患儿的生理和心理需求，提供细致的护理服务，如口腔护理、皮肤护理等，提高患儿舒适度。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儿科护理需要多学科协作，医护人员之间应保持良好沟通，共同制定护理计划，确保患儿得到全面、专业的护理。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与家长和患儿建立信任关系，通过有效的沟通了解患儿病情和需求，提高护理效果。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缺乏对患儿及家长的健康教育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在护理过程中未能充分向患儿及家长传授健康知识和技能，影响护理效果。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护理流程不够规范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部分护理人员在操作过程中未能严格遵守护理规范，导致护理效果不佳。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专业知识更新不足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随着医学技术的不断发展，护理人员需不断更新专业知识，以适应临床需求。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不足之处反思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https://d.book118.com/936011133012010104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2024-09-29T14:00:07.480</cp:lastPrinted>
  <dcterms:created xsi:type="dcterms:W3CDTF">2024-09-29T06:00:07Z</dcterms:created>
  <dcterms:modified xsi:type="dcterms:W3CDTF">2024-09-29T06:00:09Z</dcterms:modified>
</cp:coreProperties>
</file>