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3AF68-175E-41B4-9EFC-45A3A6D6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32D34-07B4-4C57-89E0-48A15D3F8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F7E4D-85BF-4853-8B9A-1E22CBDF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5F455-1963-4BEB-A100-1878B07BE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11549-4484-4930-ADA4-B16A982BF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D4E18-5A04-4C1C-A4F1-47E425FA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5352D-8FE8-4EC5-92D6-C6FEBAF4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01E05-9BF6-444A-9945-C28A29CC7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60B95-BA45-4F96-BC43-7A8DFBDE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66926-A3DB-4E7A-8D41-9F7B9C4F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1F9A-00D3-4034-A0FE-4F3378F1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20150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最新疫情防控知识培训课程制作与设计案例分享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疫情防控培训课程制作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疫情防控知识问答与互动环节设计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由流感病毒引起，通过飞沫传播，症状包括发热、咳嗽、喉咙痛等。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由麻疹病毒引起，通过飞沫传播，症状包括发热、咳嗽、流鼻涕等。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由风疹病毒引起，通过飞沫传播，症状包括发热、皮疹、淋巴结肿大等。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由水痘病毒引起，通过直接接触传播，症状包括发热、皮疹、头痛等。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通过咳嗽、打喷嚏等方式将病毒传播给周围人群。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通过直接接触患者或接触被病毒污染的物品而感染。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病毒在空气中长时间存活，易感人群吸入后感染。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33" r="272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发热、咳嗽、喉咙痛、流鼻涕、皮疹等。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保持室内通风，勤洗手，避免接触患者，接种疫苗等。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秋冬季传染病的症状与预防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疫情防控培训课程制作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提高员工对疫情防控的认识，掌握防控措施，增强自我防护意识。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包括疫情概述、传播途径、防控措施、个人防护、应急处理等方面的知识。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线上培训，采用视频教程、PPT讲解、案例分析等形式。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采用讲解、示范、互动讨论、角色扮演等多种教学方法，提高学员参与度和学习效果。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课程形式与教学方法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通过考试、问卷调查、实际操作等方式对学员学习效果进行评估。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根据学员的反馈和意见，不断优化课程内容和方法，提高培训质量。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课程评估与反馈机制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培训课程设计案例分享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https://d.book118.com/936012015053010053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2024-09-20T00:11:17.448</cp:lastPrinted>
  <dcterms:created xsi:type="dcterms:W3CDTF">2024-09-19T16:11:17Z</dcterms:created>
  <dcterms:modified xsi:type="dcterms:W3CDTF">2024-09-19T16:11:19Z</dcterms:modified>
</cp:coreProperties>
</file>