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056AC0-6684-41DC-B604-F01313DE0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FB9C47-9662-4644-BA80-926A8F1026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2BF09E-9747-4922-9D11-619C7DBBA1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7B6681-D977-4301-97AD-009872B97C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80D9AE-D8AD-4CDD-BFF5-266CF0F192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668BC3-7B03-4BE6-A067-ECA482EAD8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48B4AA-B51C-4274-92CF-59CAF652D1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CB793F-4B6A-4F89-B206-42B31E8D6B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9009E1-7A57-4AE1-8D16-DA746112FC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5CCCF6-B4B2-4192-8273-E12B9F699D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3C6442-246E-4372-A375-D06044D400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0131120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电力电子技术绪论</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电力电子技术概述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电力电子器件基础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整流与逆变技术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直流-直流变换技术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交流-交流变换技术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电力电子系统设计与应用实例</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电力电子技术概述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电力电子技术是一门研究利用半导体器件对电能进行变换和控制的学科，涉及电力、电子、控制等多个领域。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自20世纪50年代晶闸管问世以来，电力电子技术经历了多次变革，从最初的整流器时代到逆变器时代，再到现代的变频器时代，技术不断升级，应用领域也不断扩展。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469" b="5469"/>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应用领域</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电力电子技术在能源、交通、工业、通信等领域都有广泛应用，如新能源发电、电动汽车、智能电网、工业自动化、通信电源等。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电力电子技术能够提高能源利用效率，减少能源浪费和环境污染，推动工业自动化和智能化发展，提高生产效率和产品质量，对现代社会的发展具有重要意义。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随着新能源、智能制造等领域的快速发展，电力电子技术将朝着高效率、高功率密度、智能化等方向发展，同时新型半导体材料和器件的研究也将推动电力电子技术的创新。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电力电子技术的发展面临着成本、可靠性、电磁兼容等方面的挑战，同时新兴应用领域对电力电子技术的需求也在不断提高，需要不断创新和完善技术体系。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电力电子器件基础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9110" b="2911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半导体器件原理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半导体材料特性</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半导体材料具有介于导体和绝缘体之间的电导率，常用材料有硅和锗。</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PN结原理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PN结是半导体器件的基础，由P型半导体和N型半导体紧密接触形成，具有单向导电性。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半导体器件工作原理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半导体器件利用PN结的单向导电性实现电流的控制和转换，如二极管、晶体管等。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2504" r="2250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793" r="327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晶闸管在正向电压作用下，通过在控制极施加触发脉冲使其导通；在反向电压作用下，晶闸管处于截止状态。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晶闸管工作原理</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在晶闸管基础上发展出多种派生器件，如双向晶闸管、光控晶闸管等，以满足不同应用场景的需求。</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派生器件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晶闸管及其派生器件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可控硅整流器是一种具有三个电极的半导体器件，与晶闸管类似，但结构更为简单。</a:t>
            </a:r>
          </a:p>
        </p:txBody>
      </p:sp>
      <p:pic>
        <p:nvPicPr>
          <p:cNvPr id="6" name="Picture 6"/>
          <p:cNvPicPr>
            <a:picLocks noChangeAspect="1"/>
          </p:cNvPicPr>
          <p:nvPr/>
        </p:nvPicPr>
        <p:blipFill>
          <a:blip r:embed="rId2"/>
          <a:srcRect l="17139" r="17139"/>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SCR结构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SCR在正向电压作用下导通，导通后即使撤去触发信号也能维持导通状态，直到电流降至零或承受反向电压而截止。</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SCR工作原理</a:t>
            </a:r>
          </a:p>
        </p:txBody>
      </p:sp>
      <p:pic>
        <p:nvPicPr>
          <p:cNvPr id="10" name="Picture 10"/>
          <p:cNvPicPr>
            <a:picLocks noChangeAspect="1"/>
          </p:cNvPicPr>
          <p:nvPr/>
        </p:nvPicPr>
        <p:blipFill>
          <a:blip r:embed="rId3"/>
          <a:srcRect l="17139" r="1713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可控硅整流器广泛应用于电力电子装置中，如直流电源、电机控制、照明调光等领域。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SCR应用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可控硅整流器（SCR）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IGBT工作原理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IGBT通过栅极电压控制漏极和源极之间的导通与截止，具有输入阻抗高、驱动功率小、开关速度快等优点。</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IGBT结构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绝缘栅双极晶体管是一种复合全控型电压驱动式功率半导体器件，结合了MOSFET和GTR的优点。</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IGBT应用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绝缘栅双极晶体管广泛应用于高压、大电流、高频等场合，如逆变器、开关电源、电动汽车等领域。</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24" r="16724"/>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8333" r="1833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绝缘栅双极晶体管（IGBT）</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整流与逆变技术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利用二极管的单向导电性，将交流电转换为直流电。在整流过程中，交流电压的正半周通过二极管D1向负载供电，负半周通过二极管D2向负载供电，从而使负载上得到单向的脉动直流电。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整流电路原理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根据整流电路的输出波形不同，可分为半波整流、全波整流和桥式整流等。其中，桥式整流具有输出电压高、波形好、变压器利用率高等优点，因此在实际应用中最为广泛。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整流电路分类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整流电路原理及分类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逆变电路原理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将直流电转换为交流电的电路。在逆变过程中，采用半导体开关器件（如晶闸管、IGBT等）进行高频开关控制，将直流电压逆变为高频交流电压，再经过滤波等环节得到所需的低频交流电压。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逆变电路分类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根据逆变电路的输出波形不同，可分为方波逆变、正弦波逆变和准正弦波逆变等。其中，正弦波逆变具有输出波形好、谐波含量低、对负载适应性强等优点，因此在高质量电源和电机驱动等领域得到广泛应用。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逆变电路原理及分类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https://d.book118.com/936013112010010042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2024-09-09T05:58:57.801</cp:lastPrinted>
  <dcterms:created xsi:type="dcterms:W3CDTF">2024-09-08T21:58:57Z</dcterms:created>
  <dcterms:modified xsi:type="dcterms:W3CDTF">2024-09-08T21:59:00Z</dcterms:modified>
</cp:coreProperties>
</file>