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A91A84-DE29-4B3A-B012-6D534AF577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490066-7154-449F-94FB-EBA57CF5BF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C6BB47-EDBE-4991-B037-66845E318D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BAD90C-954C-4882-8EB1-6EB5A3F404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0ABC5B5-0298-4F18-94E2-7A812F5EF2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4962C9D-2B82-4EBB-BA4F-51653B426D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5145A4B-D3F7-46DE-919F-A3B66AA316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C409C5-BF6E-4891-A5FC-7A947F228D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8648EA-70A6-4739-8CD9-6D685112B7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2CC2B5-DEFC-42B5-AAEB-1797AE847F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02661F-9FA2-4D83-9BD8-4D2BAEB581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6014121151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初一新生安全教育课件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安全意识教育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校园安全知识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交通安全常识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网络安全知识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紧急情况处理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安全意识教育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273" r="3527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3310" r="3331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2864" r="1286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什么是安全意识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安全意识涵盖了个人、家庭、学校和社会各个层面，包括交通安全、防火防灾、预防欺凌、网络安全等方面的知识。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安全意识是指对安全问题的认知和警觉程度，包括对危险和风险的判断、预防措施的采取以及应对突发状况的能力。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提高安全意识有助于减少意外事故的发生，保障生命财产安全。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7375" r="7375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安全意识的培养有助于增强自我保护能力，避免受到伤害或欺凌。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安全意识有助于形成良好的安全习惯，为未来的生活和工作奠定基础。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安全意识的重要性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227" r="2322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030" r="17030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822" r="18822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TextBox 21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如何培养安全意识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7" name="TextBox 47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通过课堂教育和宣传活动，向初一新生传授安全知识，提高安全意识。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9" name="TextBox 49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组织安全演练和模拟演练，让学生亲身体验应对突发状况的方法和技巧。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51" name="TextBox 51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家长、学校和社会应共同关注学生的安全教育，形成良好的安全教育氛围。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3" name="TextBox 53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鼓励学生主动学习安全知识，形成自我保护的意识和能力。</a:t>
              </a:r>
            </a:p>
          </p:txBody>
        </p:sp>
      </p:grpSp>
      <p:sp>
        <p:nvSpPr>
          <p:cNvPr id="54" name="TextBox 5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校园安全知识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校园内应保持整洁，无障碍物，确保学生行走安全。同时，应定期检查学校的建筑和设施，确保其安全可靠。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校园内安全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学校周边环境也需要保持安全，防止不良人员进入校园，确保学生安全。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校园周边安全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校园环境安全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6" r="27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实验室内应确保实验器材的安全性，避免因器材故障或使用不当造成安全事故。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学生应严格遵守实验操作规程，避免因操作不当引发安全事故。同时，实验室应配备相应的安全设施，如灭火器、急救箱等。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实验室安全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实验操作安全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实验器材安全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体育器材安全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学校应确保体育器材的安全性，定期进行检查和维修，避免因器材损坏造成安全事故。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体育活动组织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学校应合理组织体育活动，避免学生在活动中发生碰撞、摔跤等意外事故。同时，应教育学生正确使用体育器材，遵守活动规则。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219" r="2321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体育活动安全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t="5566" b="556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消防设施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学校应按规定配备消防设施，如灭火器、烟雾报警器、消防栓等，并定期进行检查和维护。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火灾预防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学校应加强火灾预防教育，提高学生的火灾防范意识。同时，应制定火灾应急预案，定期进行演练，确保学生掌握火灾逃生技能。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消防安全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交通安全常识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5342" b="534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8546" b="854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3297" r="3297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行人交通安全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行人过马路要走人行横道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遵守交通规则，不要随意横穿马路，要走人行横道或者过街天桥。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注意交通信号灯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行人过马路前要观察交通信号灯，红灯停、绿灯行，黄灯时不要抢行。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不要在马路上玩耍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行人不要在马路上追逐、打闹、玩耍，以免发生意外。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https://d.book118.com/936014121151010045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2024-09-14T13:34:28.838</cp:lastPrinted>
  <dcterms:created xsi:type="dcterms:W3CDTF">2024-09-14T05:34:28Z</dcterms:created>
  <dcterms:modified xsi:type="dcterms:W3CDTF">2024-09-14T05:34:30Z</dcterms:modified>
</cp:coreProperties>
</file>