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F2198-8C79-4957-B840-20AD2D82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9301A-E0FD-48BF-8987-ADF17749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24684-C6DC-442B-996C-7A72485A1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E4031-B70C-458D-AAD4-96F4EEDC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8DFCB-5858-4AE1-994C-6EE333FD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42EAD-27ED-49C4-A04E-68CE2FC3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F767B-2F75-4C3C-B783-6FB73C57E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F6E69-436B-46F2-9EA5-6B4D954E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2BBEE-3FFA-4836-8858-2E09151EF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D8A5E-3AAB-4836-B59C-E8F5453C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72052-1961-4CD0-9CA3-DA0CC6041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210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应急预案管理中的应急报告与汇总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应急报告汇总分析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应急报告在应急预案管理中的作用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应急报告是在突发事件发生后，由相关责任人或组织向上级主管部门、社会公众等及时报告事件情况、应对措施和处置结果的书面材料。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应急报告的主要目的是及时传递信息，使决策者能够迅速了解事件情况，评估风险，制定科学合理的应对措施，减少损失和影响。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应急报告的范围应包括事件发生的时间、地点、原因、经过、损失情况、影响范围、处置措施和结果等。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应急报告的对象包括上级主管部门、相关部门、社会公众等。其中，向上级主管部门报告是为了及时获取指导和支持，向相关部门报告是为了协同应对，向社会公众报告是为了保障公众的知情权和监督权。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报告的时限应根据事件的性质、严重程度和影响范围等因素确定。一般来说，对于特别重大、重大和较大的突发事件，应在事件发生后1小时内电话报告、3小时内书面报告；对于一般突发事件，应在事件发生后6小时内书面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报告时限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处置过程中，应根据事件的发展变化和处置进展情况，适时进行续报。续报的内容应包括事件最新情况、处置进展、存在的问题和下一步打算等。当事件处置结束后，应及时进行总结报告，全面评估事件的影响和处置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报告频率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报告时限与频率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事件发生情况描述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事件发生时间、地点、涉及人员及物资等基本情况；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事件类型、性质、等级及危害程度；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事件发生原因及发展趋势预测。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对社会舆论及公众心理可能产生的影响。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受影响的人员数量、物资损失及环境破坏情况；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对周边地区或相关行业可能产生的影响；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影响范围及程度评估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已经采取的应急处置措施及实施情况；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处置措施的效果评估及存在的问题；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需要进一步采取的应急处置措施。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现场处置措施与效果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当前应急处置工作中存在的困难和问题；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需要协调的部门、单位或资源；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解决问题的建议或方案。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需要协调解决的问题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应急报告流程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在发生突发事件或紧急情况时，相关人员应立即启动应急报告流程，通过预设的通信渠道向应急管理部门报告。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报告接收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应急管理部门应设立专门的接收岗位，负责接收并记录报告内容，包括事件类型、发生时间、地点、影响范围等关键信息。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报告发起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报告发起与接收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应急管理部门在接收到报告后，应立即对报告内容进行核实，确认事件的真实性和准确性，避免误报和漏报。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在核实信息的基础上，应急管理部门应对事件进行评估，分析事件的性质、严重程度、可能的发展趋势以及对人员和财产的影响等。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信息核实与评估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信息核实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报告审批与发布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经过核实和评估后，应急管理部门应将报告提交给相关领导进行审批。领导根据事件的性质和严重程度决定是否启动应急预案。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经过审批后，应急管理部门应将报告内容及时发布给相关部门和人员，确保信息的及时传递和共享。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报告发布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https://d.book118.com/936022100123010043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2024-09-11T11:46:11.369</cp:lastPrinted>
  <dcterms:created xsi:type="dcterms:W3CDTF">2024-09-11T03:46:11Z</dcterms:created>
  <dcterms:modified xsi:type="dcterms:W3CDTF">2024-09-11T03:46:13Z</dcterms:modified>
</cp:coreProperties>
</file>