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ECEF6-1E83-4F0C-988C-3CF654858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FBF09-AB0F-4020-80FB-6CFCBFAB4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2E049-0F46-4F74-9254-7E1D47750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12EDA-D6F4-4F0F-A4FD-446BF89FD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2E024-FE9D-419C-B7BF-FDB23693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1F47E-DF58-47BC-BE63-2E3A4543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69BE7-6035-40E1-942A-356B01C64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7DB04-6C0F-4FCB-B6B3-F66C10D3C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90C6B-B5C7-4A6B-82EE-3BAD5B78F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9A950-0103-449D-89C8-42DD8FE5C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90100-F06B-44B1-B8CA-1800EA60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215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某公司私营部门管理知识评估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私营部门管理知识概述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某公司私营部门管理现状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某公司私营部门管理知识评估方法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某公司私营部门管理知识评估结果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某公司私营部门管理知识提升建议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通过对私营部门管理知识的评估，发现现有管理体系中的不足，提出改进措施，提升管理效率。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随着市场竞争的加剧和客户需求的变化，私营部门需要不断优化管理知识，以适应市场发展的需求。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评估私营部门管理知识，有助于发现新的管理理念和方法，推动企业的创新发展。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评估私营部门的组织结构是否合理，管理流程是否顺畅，是否存在冗余或不必要的环节。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组织结构和管理流程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财务管理和资金管理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市场营销和客户关系管理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评估私营部门的人力资源管理状况，包括员工招聘、培训、绩效管理等方面。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评估私营部门的财务管理和资金管理状况，包括财务报表的准确性、资金流动的合理性等方面。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评估私营部门的市场营销和客户关系管理状况，包括市场定位、品牌推广、客户服务等方面。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私营部门管理知识概述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私营部门是指由个人或私营企业所拥有的经济部门，与公共部门相对应。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私营部门以盈利为主要目标，具有灵活性、创新性和效率性等特点。在私营部门中，企业自主经营、自负盈亏，并承担着相应的风险。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私营部门定义及特点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私营部门特点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私营部门定义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管理知识可以帮助私营企业提高生产效率、降低成本、优化资源配置，从而提高企业竞争力。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管理知识有助于私营企业制定科学的发展战略和规划，推动企业实现可持续发展。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管理知识可以帮助私营企业建立完善的管理制度和流程，提高企业内部管理水平和运营效率。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加强企业内部管理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管理知识在私营部门中的重要性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包括企业战略制定、实施和评估等方面的知识，有助于企业明确发展方向和目标。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包括生产流程优化、供应链管理、质量管理等方面的知识，有助于提高企业运营效率和产品质量。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涉及员工招聘、培训、绩效管理和福利待遇等方面的知识，有助于提高员工素质和企业绩效。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包括财务分析、预算制定、成本控制等方面的知识，有助于企业实现财务稳健和可持续发展。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涉及市场调研、品牌推广、销售策略等方面的知识，有助于企业提高市场占有率和盈利能力。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私营部门管理知识体系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某公司私营部门管理现状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该公司私营部门采用直线职能制组织架构，各部门职责清晰，管理层级分明。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人员配置基本合理，但部分关键岗位存在人才短缺现象，且员工队伍老龄化问题逐渐显现。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公司已建立较为完善的管理制度体系，包括财务管理、人力资源管理、采购管理等各方面。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制度执行总体到位，但在一些细节方面存在执行不力的情况，如部分员工对制度理解不够深入，导致实际操作中出现偏差。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00" r="29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005" r="300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信息化基础设施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公司已建立较为完善的信息化基础设施，包括内部局域网、办公自动化系统、财务管理系统等。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信息化应用情况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员工普遍能够使用计算机进行日常办公，但在一些专业领域的信息化应用水平还有待提高，如数据分析、市场预测等方面。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信息化应用水平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https://d.book118.com/936022155222010034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2024-09-04T08:01:19.286</cp:lastPrinted>
  <dcterms:created xsi:type="dcterms:W3CDTF">2024-09-04T00:01:19Z</dcterms:created>
  <dcterms:modified xsi:type="dcterms:W3CDTF">2024-09-04T00:01:21Z</dcterms:modified>
</cp:coreProperties>
</file>