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784B1-B4D0-436E-A421-D855F525A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D97F2-0F23-41B2-9715-7244CA34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5C540-6599-4F7E-A7B9-2F264BBF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19F63-279A-4E6A-B755-FD3FCA360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799DB-3AF9-4D58-9085-F95D4C9AC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76B07-840D-46EC-A68B-DB4942FD5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D5053-D8FD-4EC7-B957-6DD8B53B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7DB78-D682-4949-BB0D-26C65F934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8AC5A-E0F6-44BD-AD23-220DD17D3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D6EF5-823D-412C-8F7C-AF03EE1D0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4BA76-FC0F-45F1-B026-F8086E68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32100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巴塞尔协议解读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巴塞尔协议核心内容及要求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各国实施巴塞尔协议情况分析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巴塞尔协议对银行业影响评估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巴塞尔协议在中国落地实践探讨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总结与展望：未来国际金融监管趋势预测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巴塞尔协议背景与目的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巴塞尔协议作为国际监管标准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巴塞尔协议在此背景下应运而生，逐渐成为国际银行业监管的重要标准。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2008年金融危机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揭示了金融监管存在的严重问题，促使国际社会加强金融监管合作和改革。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国际监管改革动向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危机后，国际社会开始反思传统金融监管模式的弊端，并寻求建立更加有效、全面的监管体系。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金融危机后国际监管改革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15" r="150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针对国际银行业监管存在的缺陷和不足，巴塞尔委员会制定了一系列监管标准和指导原则。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巴塞尔协议的目标是确保国际银行业稳健经营，防范金融风险，维护全球金融稳定。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巴塞尔协议制定背景及目标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银行业稳健经营的重要性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银行业作为金融体系的核心，其稳健经营对整个金融体系和实体经济至关重要。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风险防范的必要性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银行业面临各种风险，包括信用风险、市场风险、操作风险等，需要采取有效措施进行防范。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巴塞尔协议在稳健经营和风险防范中的作用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巴塞尔协议通过制定一系列监管标准和指导原则，帮助银行业加强风险管理，提高稳健经营水平。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银行业稳健经营与风险防范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巴塞尔协议核心内容及要求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资本充足率是指银行自身资本与其风险加权资产的比率，反映了银行在面临风险时的偿付能力。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资本充足率定义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巴塞尔协议规定了银行的最低资本要求，以确保银行具备足够的资本缓冲来应对潜在的风险和损失。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最低资本要求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巴塞尔协议对资本的质量和构成做出了详细规定，强调高质量资本的重要性，并对不同类型的资本工具给予不同的权重。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资本质量与构成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资本充足率要求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流动性风险监管标准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流动性风险定义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流动性风险是指银行无法以合理成本及时获得充足资金，以偿付到期债务或履行其他支付义务的风险。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流动性覆盖率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巴塞尔协议引入了流动性覆盖率指标，要求银行在压力情景下能够保持足够的优质流动性资产，以满足短期内的流动性需求。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净稳定资金比例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巴塞尔协议还规定了净稳定资金比例，要求银行在长期内保持稳定的资金来源，以支持其业务发展和风险抵御。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巴塞尔协议强调了对系统性风险的关注和防范，要求监管机构从整体上评估金融体系的风险状况，并采取必要的宏观审慎监管措施。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系统性风险关注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针对跨境银行业务的特殊性，巴塞尔协议提倡各国监管机构之间加强合作和信息共享，共同应对跨境金融风险。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跨境银行监管合作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巴塞尔协议提供了一系列宏观审慎政策工具，如逆周期资本缓冲、系统重要性金融机构附加资本要求等，以应对金融体系中的顺周期性和系统性风险。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宏观审慎政策工具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宏观审慎监管框架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各国实施巴塞尔协议情况分析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完善的监管体系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这些国家通常拥有较为完善的金融监管体系，能够对银行业进行全面、有效的监管，确保银行业的稳健运行。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发达国家在实施巴塞尔协议时，特别强调对风险的管理和控制，要求银行建立完善的风险管理体系，提高风险防范能力。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高度重视并积极实施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发达国家普遍对巴塞尔协议给予高度重视，积极采取各项措施以确保协议的有效实施。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发达国家实施情况概述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灵活调整实施策略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针对这些挑战，发展中国家需要灵活调整实施策略，例如分阶段实施、加强国际合作等，以逐步推动协议的落地。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面临诸多挑战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发展中国家在实施巴塞尔协议时，往往面临经济基础薄弱、监管体系不完善、人才匮乏等诸多挑战。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加强自身能力建设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同时，发展中国家还需要加强自身能力建设，包括完善监管体系、培养专业人才等，为协议的实施提供有力保障。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发展中国家实施挑战与策略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https://d.book118.com/936023210013010042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2024-09-09T07:01:22.768</cp:lastPrinted>
  <dcterms:created xsi:type="dcterms:W3CDTF">2024-09-08T23:01:22Z</dcterms:created>
  <dcterms:modified xsi:type="dcterms:W3CDTF">2024-09-08T23:01:25Z</dcterms:modified>
</cp:coreProperties>
</file>