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8EDCC-536B-4DF5-8E3A-25E3E8818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286F4-297B-40C9-839C-D8E583FCB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4E13B-D22D-4850-B5F4-6B6834971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D55AA-2547-47A9-8D8B-D71592FA9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52B52-9D41-4CD3-A3B9-D48632D5E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3F1A1-160A-4FA7-AC17-5A236363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2BC7BE-387F-4DAA-9166-8F1AB77C4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2BA11-C09D-44F6-95BB-1D811748C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27345-0864-47ED-B423-A1D347862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A8F4C-C403-4825-BC38-EFB09962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BCD93-61F5-411A-833A-5AA6AD7B8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25010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采购员年终工作述职报告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团队建设与协作情况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下一年度工作计划与目标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回顾和总结采购员一年来的工作情况，分析存在的问题和不足，提出改进措施和建议，以提高采购效率和质量。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随着市场竞争的加剧和供应链管理的复杂化，采购工作面临着越来越多的挑战和机遇。为了更好地适应市场变化和满足公司业务需求，采购员需要不断提升自己的专业能力和综合素质。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00" r="18100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时间：本次报告的时间范围为XXXX年全年。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范围：本次报告主要围绕采购员的工作职责、采购流程、供应商管理、成本控制等方面展开，具体包括以下内容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采购计划和预算的制定和执行情况；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报告时间和范围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供应商的开发、评估和管理情况；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采购合同的签订和执行情况；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采购成本控制和效益分析情况；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采购流程的优化和改进情况。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报告时间和范围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根据企业需求和市场分析，制定年度采购计划，明确采购目标、采购周期和预算。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制定年度采购计划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执行采购任务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跟踪订单进度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按照采购计划，与供应商进行询价、比价、谈判和签订合同，确保采购任务按时完成。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与供应商保持沟通，及时跟进订单生产、发货和到货进度，确保采购物品按时交付。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通过集中采购、长期协议和多家供应商竞争等方式，降低采购成本，提高采购效益。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根据企业生产和销售情况，合理调整库存结构，降低库存成本，提高库存周转率。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推广电子化采购平台，简化采购流程，提高采购效率，降低采购成本。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推进电子化采购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供应商管理与协调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拓展优质供应商资源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积极寻找和开发优质供应商资源，建立稳定的合作关系，确保采购品质和交货期。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供应商评价与考核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定期对供应商进行评价和考核，包括产品质量、交货期、服务等方面，督促供应商改进和提高。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协调供应商关系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处理与供应商的矛盾和纠纷，协调双方利益，维护良好的合作关系。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严格按照年度采购计划进行采购，确保各项物资及时供应，满足生产、运营需求。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在保证物资质量的前提下，通过多渠道比价、谈判等方式降低采购成本，提高资金利用效率。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优化采购流程，提高采购效率，缩短采购周期，确保物资供应的及时性。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采购效率提升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年度采购目标完成情况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https://d.book118.com/936025010134010032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2024-08-31T18:15:58.823</cp:lastPrinted>
  <dcterms:created xsi:type="dcterms:W3CDTF">2024-08-31T10:15:58Z</dcterms:created>
  <dcterms:modified xsi:type="dcterms:W3CDTF">2024-08-31T10:16:01Z</dcterms:modified>
</cp:coreProperties>
</file>