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1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9C2C7-E8E2-49AD-BB35-DE3128055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460B-CFDA-4D4C-866B-33EBBF24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5FAF7-FB09-48C4-A2E9-20C7C3D72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0D7D0-D1B0-4E45-BDF9-F1FEEB3E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022A7-6ED1-40B9-AC88-52F512D2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1A8F7-DEB0-45A2-9CA1-D2022464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AC5B7-E2E8-4523-B580-B15A7D1F5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F5EDE-2400-4D4D-8153-CB81BB81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532D3-C4C8-4D07-AF2A-B8D115050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97219-97B9-4AE4-86F6-E1C8C553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5EF11-EA73-4645-98F4-2197476F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20127" r:id="rId2"/>
    <p:sldLayoutId id="2147520128" r:id="rId3"/>
    <p:sldLayoutId id="2147520129" r:id="rId4"/>
    <p:sldLayoutId id="2147520130" r:id="rId5"/>
    <p:sldLayoutId id="2147520131" r:id="rId6"/>
    <p:sldLayoutId id="2147520132" r:id="rId7"/>
    <p:sldLayoutId id="2147520133" r:id="rId8"/>
    <p:sldLayoutId id="2147520134" r:id="rId9"/>
    <p:sldLayoutId id="2147520135" r:id="rId10"/>
    <p:sldLayoutId id="214752013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86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51200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高校教育对学生人权观念与法治精神的培养与塑造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高校教育在人权观念培养中的实践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高校教育在法治精神培养中的实践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高校教育在人权观念与法治精神培养中的挑战与对策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高校教育在人权观念与法治精神培养中的重要性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高校教育在人权观念与法治精神培养中的重要性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高校教育对学生人权观念与法治精神培养的职责</a:t>
            </a:r>
            <a:endParaRPr lang="zh-CN" altLang="en-US"/>
          </a:p>
        </p:txBody>
      </p:sp>
      <p:sp>
        <p:nvSpPr>
          <p:cNvPr id="1048936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8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培养人权意识：高校教育应注重培养学生的基本人权意识，使其了解人权的概念和价值。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44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46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增强法治观念：通过高校教育，学生可以深入了解法治精神，树立正确的法律观念和意识。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5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52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54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引导社会参与：高校教育应鼓励学生参与社会活动，提高其社会责任感和公民意识。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5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60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2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4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促进全面发展：高校教育应关注学生的全面发展，培养其独立思考、创新能力和批判精神。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6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高校教育在培养人权观念与法治精神中的优势</a:t>
            </a:r>
            <a:endParaRPr lang="zh-CN" altLang="en-US"/>
          </a:p>
        </p:txBody>
      </p:sp>
      <p:sp>
        <p:nvSpPr>
          <p:cNvPr id="1049002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高校教育能够系统地传授人权知识和法治理念，帮助学生建立正确的人权观念和法治精神。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高校教育通过开展各种人权和法治教育活动，如讲座、研讨会等，为学生提供了广阔的交流平台和机会，有助于增强他们的人权意识和法治观念。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高校教育拥有一支专业化的教师队伍，他们的人权和法治教育经验丰富，能够提供高质量的教育服务。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高校教育通过多样化的教学方式，如案例分析、角色扮演等，让学生在实际操作中培养人权意识和法治观念。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高校教育在培养人权观念与法治精神中的挑战</a:t>
            </a:r>
            <a:endParaRPr lang="zh-CN" altLang="en-US"/>
          </a:p>
        </p:txBody>
      </p:sp>
      <p:sp>
        <p:nvSpPr>
          <p:cNvPr id="10490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传统观念的束缚：如何克服传统观念中对人权和法治的忽视和抵触。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教育方法的局限：如何创新教育方法，提高教育效果，使学生真正理解和认同人权与法治精神。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社会环境的压力：如何应对社会环境中的负面影响，如网络暴力、歧视等现象，保护学生的人权与法治意识。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教育资源的不足：如何解决教育资源不均衡、不充分的问题，保障每个学生都能接受到充分的人权与法治教育。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高校教育在人权观念培养中的实践</a:t>
            </a:r>
            <a:endParaRPr lang="zh-CN" altLang="en-US"/>
          </a:p>
        </p:txBody>
      </p:sp>
      <p:sp>
        <p:nvSpPr>
          <p:cNvPr id="10491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人权观念的内涵及其重要性</a:t>
            </a:r>
            <a:endParaRPr lang="zh-CN" altLang="en-US"/>
          </a:p>
        </p:txBody>
      </p:sp>
      <p:sp>
        <p:nvSpPr>
          <p:cNvPr id="1049220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人权观念的内涵：尊重和保障人权，包括生命权、自由权、平等权等基本权利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28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34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高校教育在人权观念培养中的重要性：培养学生的人权意识，增强法治观念，促进社会和谐发展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高校教育在人权观念培养中的实践：开设人权教育课程，开展人权实践活动，营造人权文化氛围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4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50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人权观念对个人和社会的影响：提高个人素质，促进社会进步，推动国家法治建设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高校教育中人权观念培养的课程设置与实践活动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https://d.book118.com/936025120050010055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+中文正文</vt:lpstr>
      <vt:lpstr>宋体</vt:lpstr>
      <vt:lpstr>Office Theme</vt:lpstr>
      <vt:lpstr>高校教育对学生人权观念与法治精神的培养与塑造</vt:lpstr>
      <vt:lpstr>目录</vt:lpstr>
      <vt:lpstr>添加章节标题</vt:lpstr>
      <vt:lpstr>高校教育在人权观念与法治精神培养中的重要性</vt:lpstr>
      <vt:lpstr>PowerPoint Presentation</vt:lpstr>
      <vt:lpstr>高校教育对学生人权观念与法治精神培养的职责</vt:lpstr>
      <vt:lpstr>高校教育在培养人权观念与法治精神中的优势</vt:lpstr>
      <vt:lpstr>高校教育在培养人权观念与法治精神中的挑战</vt:lpstr>
      <vt:lpstr>高校教育在人权观念培养中的实践</vt:lpstr>
      <vt:lpstr>PowerPoint Presentation</vt:lpstr>
      <vt:lpstr>人权观念的内涵及其重要性</vt:lpstr>
      <vt:lpstr>高校教育中人权观念培养的课程设置与实践活动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2024-09-22T18:23:45.922</cp:lastPrinted>
  <dcterms:created xsi:type="dcterms:W3CDTF">2024-09-22T10:23:45Z</dcterms:created>
  <dcterms:modified xsi:type="dcterms:W3CDTF">2024-09-22T10:23:48Z</dcterms:modified>
</cp:coreProperties>
</file>