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6BB8B-D522-4FAD-8039-5A9315DD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DDBE3-1CB4-4FF5-B1C9-32D1F209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2BADD-7825-4D9A-B584-F8A2201F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C3DB-1499-4A71-A7BE-4DCF43F02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76FBC-D154-4932-A1C9-6F51B8E34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34D0C-4535-45A8-9463-5EDAA7A5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0ECF2-88E7-4D62-8D27-FF2D751A5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DCF8C-CAE8-4706-8725-D100BBA3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90D28-E19E-45A6-B59B-CD2B88D0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E225B-248E-4421-B916-10D53B590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89DDD-A6E1-447F-90B2-A66F8C7B4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520010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推广内容与策略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资源保障与团队协作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加强政府与公众沟通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通过推广，政府可以更加直接地与公众进行沟通和交流，了解公众需求和反馈。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推动政策实施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政府推广能够促进政策的顺利实施，提高政策执行效率和效果。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提升政策知晓率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政府推广有助于公众更好地了解和认知政策，提高政策的知晓率和覆盖面。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政府推广的必要性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通过推广，使目标受众对政策有更加全面、深入的了解和认知。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提高政策认知度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通过政府推广，提高公众对政府的信任度和满意度。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增强公众信任度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通过推广，促进政策在目标受众中的有效实施和落实。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推动政策落实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根据政策的不同，目标受众可能包括企业、个人、机构等不同群体。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分析目标受众的特点和需求，如年龄、性别、职业、地域等方面的特征。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了解目标受众对政府推广的关注点和需求，以便更好地制定推广策略。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受众关注点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推广内容与策略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https://d.book118.com/936025200103010100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2024-09-24T09:07:51.613</cp:lastPrinted>
  <dcterms:created xsi:type="dcterms:W3CDTF">2024-09-24T01:07:51Z</dcterms:created>
  <dcterms:modified xsi:type="dcterms:W3CDTF">2024-09-24T01:07:53Z</dcterms:modified>
</cp:coreProperties>
</file>