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CAA41-3312-4506-B4CA-8BA28D7AD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E15C7-E8D7-4008-8AF0-CEDECADAF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91890-213B-458F-BC53-74EDE3E21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06AA4-71B0-4774-AC5B-9B57FABE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71B59-2993-4CC1-B160-F9F7EDAA4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9BF5D-90F3-4BD7-9131-DB442B87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75450-DC07-45CD-8D5B-8FBB727F1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783F6-3406-4B68-AD8A-772F2238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6F6EC-A903-4360-9906-75186A2CB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A2460-8924-4B7D-B607-2CC7CFE13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9CEBD-EA5D-4486-9661-621ECC3A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32052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存货管理实验报告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存货管理有助于优化企业资金流，降低资金占用成本，提高资金使用效率。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存货管理是企业运营的重要环节，有效的存货管理能够降低库存成本、提高运营效率，从而提升企业的竞争力。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存货管理能够平衡供需关系，确保生产过程的稳定性和连续性，避免生产中断和缺货损失。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理解存货管理的重要性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学习如何制定合理的采购计划和销售预测，掌握供需平衡的技巧。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了解现代信息技术在存货管理中的应用，如ERP系统、物联网技术等。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85" r="104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理解存货管理的概念和原则，掌握存货管理的基本方法，如ABC分类法、经济订货量模型等。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学习存货管理的基本原理和方法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掌握存货管理实验的流程和操作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熟悉实验环境，了解实验设备和工具的使用方法。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按照实验步骤和要求，进行数据收集、整理和分析，掌握存货管理实验的基本流程。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通过实际操作，掌握存货管理的方法和技巧，提高解决实际问题的能力。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存货管理是对企业生产经营过程中的各类物品、产成品以及其他资源进行管理和控制的过程，旨在确保企业生产经营的正常进行，提高企业的经济效益。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存货管理定义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存货可以分为不同类型。例如，按经济用途可以分为商品存货、工业存货和农业存货；按存放地点可以分为库存存货、在途存货和在制存货；按持有目的可以分为销售存货、生产存货、战略存货和周期存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存货管理的定义和分类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主要包括确保生产经营的正常进行、提高企业的经济效益、保持合理的库存水平、及时处理积压和废弃物品等。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主要包括合理规划库存、采用先进的存货管理方法和技术、建立完善的内部控制制度、加强与供应商和客户的沟通和协作等。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存货管理的基本原则和策略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存货管理策略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存货管理基本原则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根据物品的重要程度将物品分为ABC三类，对不同类别的物品采取不同的管理和控制措施。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经济订货量模型（EOQ）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通过平衡订货成本和库存持有成本，确定最佳的订货量和订货时间。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通过实时监控库存情况，及时调整生产和采购计划，避免库存积压和浪费。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通过与供应商和客户的协作，实现信息共享和资源优化配置，降低整个供应链的库存成本。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存货管理的方法和技术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通过优化存货管理，提高存货周转率，降低库存成本。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存货周转率提高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确保存货充足，及时满足客户需求，提高客户满意度。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降低因缺货导致的销售损失和客户满意度下降的风险。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降低缺货风险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确定存货管理目标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收集历史销售数据，了解产品销售趋势和需求变化。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实时更新库存数据，掌握库存数量、品种和存放位置等信息。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收集采购价格、供应商交货期等信息，以便进行比价和选择合适的供应商。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收集数据和信息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https://d.book118.com/936032052002010045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2024-09-13T15:28:32.385</cp:lastPrinted>
  <dcterms:created xsi:type="dcterms:W3CDTF">2024-09-13T07:28:32Z</dcterms:created>
  <dcterms:modified xsi:type="dcterms:W3CDTF">2024-09-13T07:28:34Z</dcterms:modified>
</cp:coreProperties>
</file>