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41E1B-A5B2-45E6-B8F2-EF02F02C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17AF5-F20C-4E27-A288-70AAB25B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64DD9-793D-4DA1-A9F8-1B4E96C7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E89C6-1145-4E14-ACE2-1F509E90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E1272-926C-497C-B0B5-C2D629BF9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57A26-EA09-4EA6-8C67-6759CB681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9CB55-3F71-4702-8980-15FC89E7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699AE-37B9-4406-B676-513E9E6A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9F905-234A-42D8-A65F-293FBEE8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EC6C8-0A44-4CFC-B9A3-AFAED02A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2A98E-56DB-4F97-94A8-BBB180C6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34113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加油站危险品运输和储存的安全控制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运输过程中的安全控制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储存环节中的安全控制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设备设施维护与更新改造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法律法规遵守与监管责任落实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73" r="136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指具有易燃、易爆、有毒、有害、腐蚀、放射性等特性，在运输、储存、使用或处置过程中，可能对人体健康、财产或环境造成危害的物质。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包括易燃性、易爆性、毒性、腐蚀性、放射性等，这些特性使得危险品在特定条件下可能引发火灾、爆炸、中毒等事故。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危险品定义及特性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12" b="321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包括炸药、雷管等，具有极强的破坏力。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如氧气、乙炔等，具有易燃易爆特性。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如汽油、柴油等，易挥发且闪点低。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易燃固体、自燃物品和遇湿易燃物品：如火柴、黄磷等，容易引发火灾。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氧化剂和有机过氧化物：如高锰酸钾、过氧化氢等，具有强氧化性。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毒害品和感染性物品：如农药、病毒样本等，对人体和环境有毒害作用。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如放射性同位素等，具有放射性危害。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如硫酸、盐酸等，具有强烈的腐蚀性。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易燃液体，具有高挥发性和闪点低的特性，是加油站主要的危险品之一。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易燃液体，挥发性相对较低，但闪点也较低，同样需要严格控制。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柴油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虽然不易燃，但在特定条件下也可能引发火灾或污染环境。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易燃易爆气体，储存和使用过程中需特别注意安全。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液化石油气（LPG）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加油站涉及危险品类型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运输过程中的安全控制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根据危险品的性质、危害程度进行分类，并贴上相应的标签和警示标识。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确保运输车辆符合相关安全标准，如防火、防爆、防静电等，并进行定期维护和检查。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对驾驶员进行危险品运输安全培训，提高其安全意识和应急处理能力。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危险品分类与标识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运输车辆检查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驾驶员应严格遵守交通规则，保持车速在限速范围内，避免急刹车、急转弯等行为。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防止泄漏和散落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250" b="10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确保危险品在运输过程中不发生泄漏、散落等情况，采取必要的固定和防护措施。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利用现代技术手段对运输过程进行实时监测，发现异常情况及时报告和处理。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运输途中安全措施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针对可能发生的危险品运输事故，制定详细的应急预案，明确应急处理流程和责任人。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为运输车辆配备必要的应急处理设备，如灭火器、泄漏应急处理装置等。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一旦发生危险品运输事故，应立即启动应急预案，迅速采取措施进行处置，并及时向相关部门报告。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事故报告与处置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应急处理与事故报告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储存环节中的安全控制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危险品应储存在专用仓库中，仓库设计应符合相关安全标准，具备防火、防爆、防雷、防静电等功能。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63" r="205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专用仓库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仓库选址应远离居民区、商业中心等人口密集区域，地势应较高且不易积水，方便排水和通风。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仓库与其他建筑物、设施之间应保持足够的安全距离，以降低事故发生时的影响范围。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储存设施要求与选址原则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https://d.book118.com/936034113011010045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2024-09-13T17:27:14.118</cp:lastPrinted>
  <dcterms:created xsi:type="dcterms:W3CDTF">2024-09-13T09:27:14Z</dcterms:created>
  <dcterms:modified xsi:type="dcterms:W3CDTF">2024-09-13T09:27:16Z</dcterms:modified>
</cp:coreProperties>
</file>