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91B9C-625D-4C1C-9602-B5305480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D7AF4-6D24-420C-BC71-1067ECC18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5F299-B0FE-4EB2-85DF-8CA5B2423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B964E-DCDD-48F7-9E0D-3F31088D5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B371D7-6DB4-482F-9599-1A70EB5DE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C336C1-A2A6-4C06-903D-12C053966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4559AE-1503-4AD5-81AE-F7CC73758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07254-EA53-4B88-9903-6C878664C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51086-4265-48CB-90F3-EE89F9456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A206F-4E20-4472-A6CD-952337797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B8C70-78A6-4657-B0CE-6254615F7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3514121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通信工程方向介绍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通信工程的核心领域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通信工程的技术基础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通信工程的实际应用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通信工程的未来趋势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通信工程教育与实践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31" r="294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69" r="3056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通信工程是一门研究信息传输、处理、存储和利用的工程学科，涉及无线通信、有线通信、卫星通信、数据通信等多个领域。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通信工程具有跨学科性、实践性强、技术更新快等特点，需要不断跟进新技术、新标准、新业务的发展。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经济发展关键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通信工程是经济发展的关键领域之一，对促进信息交流、推动经济发展具有重要作用。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通信工程在国家安全领域中也有着不可替代的作用，保障国家信息安全和战略指挥系统的稳定运行。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信息社会的基础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通信工程是信息社会发展的基础，为人们提供了快速、可靠、安全的信息传输和交互手段。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通信工程经历了从有线电报到无线通信、从模拟信号到数字信号的演变，技术不断更新换代。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随着信息技术的发展，通信工程将朝着高速、宽带、移动、智能的方向发展，未来将更加注重网络融合、物联网、云计算等领域的研究和应用。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未来通信工程将更加注重创新和跨界融合，推动通信与其他领域的深度融合，为人类社会的发展提供更多可能性。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通信工程的历史与发展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通信工程的核心领域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研究无线电波的传播、发射、接收和信号处理技术，包括移动通信、无线局域网、蓝牙等。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研究无线通信网络的架构、协议和标准，包括蜂窝网络、无线城域网、无线自组网等。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无线通信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无线通信网络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研究光纤、同轴电缆等有线介质上的信号传输和信号处理技术。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有线传输技术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研究有线通信网络的架构、协议和标准，包括以太网、DSL等。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有线通信网络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有线通信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研究卫星信号的发射、接收和信号处理技术，包括卫星广播、卫星电话等。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卫星通信网络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研究卫星通信网络的架构、协议和标准，包括国际通信卫星组织等。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卫星通信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005" r="300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研究互联网协议、路由器、交换机等技术，以及互联网应用和服务，如电子邮件、网页浏览等。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云计算和大数据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研究云计算和大数据的架构、技术和应用，包括云存储、数据分析等。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互联网通信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多媒体通信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研究音频、视频等多媒体数据的压缩、传输和处理技术。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多媒体通信网络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研究多媒体通信网络的架构、协议和标准，包括多媒体会议系统、视频点播等。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通信工程的技术基础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信息论与编码理论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研究信息传输、存储、处理和利用的基本规律的科学，为通信系统设计和优化提供理论支持。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信息论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研究如何将信息进行有效的编码，以便在通信系统中传输，同时保证信息的可靠性和效率。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编码理论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利用计算机或专用硬件对数字信号进行滤波、变换、检测、估值、压缩、识别等处理，以满足实际应用需求。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数字信号处理技术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在语音、图像、视频等多媒体通信中广泛应用，提高通信系统的性能和稳定性。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数字信号处理的应用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数字信号处理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研究如何构建和管理通信网络，包括网络的拓扑结构、路由协议、交换技术等。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通信网络技术的应用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在移动通信、卫星通信、物联网等领域有着广泛的应用，为各种通信业务提供可靠的网络支持。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通信网络技术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通信网络技术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通信协议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为保证不同设备之间能够进行可靠的通信而制定的规则和技术标准。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通信协议的应用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在互联网、移动通信、蓝牙、WiFi等领域广泛应用，实现不同设备之间的互联互通。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通信协议与标准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https://d.book118.com/936035141212010032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2024-09-01T01:53:25.388</cp:lastPrinted>
  <dcterms:created xsi:type="dcterms:W3CDTF">2024-08-31T17:53:25Z</dcterms:created>
  <dcterms:modified xsi:type="dcterms:W3CDTF">2024-08-31T17:53:27Z</dcterms:modified>
</cp:coreProperties>
</file>