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9665E3-880D-45BD-99EF-598B582E9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F5BE04-569D-4D8F-8809-9C351EAF8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9DB05A-7774-4624-9290-D951BC903C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BA3757-096E-43A6-9E0B-DB268B5D6D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FDF8DD-2F8E-4446-841E-757A8460A0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C675E9-0A10-4DA8-B77D-73F6EEF517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19A5B0-94B5-4FCA-AC82-7459A2E02B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39E51E-9986-4F3D-8A82-CBD352587D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DFFDFD-4449-4C7E-B69B-924F44051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8D967-824A-4408-B6BB-5EDFDAD09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FD1274-7BDC-487E-B0E8-E6042C4B3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04013000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大客户营销管理策略在电子消费品行业的应用研究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电子消费品行业概述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大客户营销管理策略在电子消费品行业的应用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大客户营销管理策略实施与评估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案例分析：某电子消费品企业大客户营销管理实践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电子消费品市场竞争日益激烈，企业需要制定有效的大客户营销管理策略以保持竞争优势。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市场竞争激烈</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大客户对电子消费品的需求呈现多样化趋势，要求企业提供个性化的产品和服务。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客户需求多样化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大客户营销管理策略是企业实现销售目标、提高市场份额的关键手段。</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营销策略重要性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探讨大客户营销管理策略在电子消费品行业的应用，为企业制定营销策略提供参考。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如何识别大客户？如何满足大客户的个性化需求？如何建立长期稳定的客户关系？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采用文献综述、案例分析、问卷调查等方法进行研究。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以电子消费品行业为研究对象，重点分析大客户营销管理策略的应用现状、存在问题及改进措施。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电子消费品行业概述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电子消费品行业指的是生产和销售各种以电子技术为基础的消费品的产业。这些产品通常包括家电、手机、电脑、数码相机、音频和视频设备等。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根据产品的不同特性和用途，电子消费品行业可以进一步细分为多个子领域，如家电领域、移动通信领域、计算机领域、数码产品领域等。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行业定义和分类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50" r="16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电子消费品行业的发展经历了多个阶段，从早期的真空管时代到晶体管时代，再到集成电路时代和现在的智能电子时代，技术不断革新，产品不断升级。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目前，电子消费品行业已经成为全球最大的制造业之一，市场竞争激烈，消费者需求多样化。同时，随着技术的不断进步和创新，新产品不断涌现，推动了行业的持续发展。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行业发展历程和现状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616" r="1861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未来趋势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随着人工智能、物联网、5G等技术的不断发展和应用，电子消费品行业将继续朝着智能化、互联化、个性化的方向发展。同时，环保和可持续发展也将成为行业的重要趋势。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尽管电子消费品行业前景广阔，但也面临着一些挑战。例如，市场竞争日益激烈，产品更新换代速度加快，消费者对产品品质和服务的要求不断提高等。此外，环保法规的日益严格也对行业提出了更高的要求。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行业未来趋势和挑战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大客户营销管理策略理论基础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大客户定义和识别</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大客户定义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在电子消费品行业中，大客户通常指的是采购量大、采购频次高、对公司产品和服务有重要影响的客户。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大客户识别</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通过数据分析、市场调研和客户行为分析等手段，识别出对公司业绩有重要贡献的大客户，并建立相应的客户档案。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即产品（Product）、价格（Price）、渠道（Place）、促销（Promotion），是营销管理策略的基础理论框架。</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4P营销理论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即市场细分（Segmentation）、目标市场选择（Targeting）、市场定位（Positioning），是制定大客户营销管理策略的重要前提。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STP营销战略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通过建立完善的客户关系管理体系，实现对大客户的精细化管理和个性化服务，提高客户满意度和忠诚度。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客户关系管理（CRM）</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营销管理策略理论框架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始终将客户的需求和满意度放在首位，围绕客户的需求制定个性化的产品和服务方案。</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以客户为中心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注重与大客户建立长期稳定的合作关系，通过持续提供优质的产品和服务，赢得客户的信任和支持。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长期合作关系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对大客户进行精细化管理，深入了解客户的采购习惯、需求和偏好，提供个性化的产品和服务解决方案。</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精细化管理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不断关注市场变化和技术创新，积极引领行业发展趋势，为大客户提供更具竞争力的产品和服务。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大客户营销管理策略核心思想</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大客户营销管理策略在电子消费品行业的应用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目标市场选择和市场定位</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针对电子消费品行业的特点，选择具有潜力的目标市场，如高端用户、企业客户或特定行业用户等。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目标市场选择</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根据目标市场的需求和竞争状况，进行准确的市场定位，确定产品的差异化特点和竞争优势。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市场定位</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https://d.book118.com/936040130004010044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2024-09-12T04:28:21.982</cp:lastPrinted>
  <dcterms:created xsi:type="dcterms:W3CDTF">2024-09-11T20:28:22Z</dcterms:created>
  <dcterms:modified xsi:type="dcterms:W3CDTF">2024-09-11T20:28:24Z</dcterms:modified>
</cp:coreProperties>
</file>