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3F30A-57A7-4FCA-8DA5-35B878FD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29DD9-636C-4AE3-8CD4-8C01750CE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05A5A-3F27-4482-8496-A5EA0786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06893-AF00-4A62-8AB6-E5FED8E4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7BC3D-6AB2-4506-B7F7-090A805F2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86F8F-ED7F-4FBE-8AFC-36F69C814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236D1-38E2-4F64-B577-5D471F15F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3E70F-3E74-41E9-9CA7-39926A71C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FD002-2597-4942-B1CF-64264336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24843-6578-41A2-8318-389A558B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4AA4C-750D-44FE-94A6-A8690DB7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42005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护理查房会诊人员职责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护理查房会诊制度实施与监督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护理查房会诊制度案例分析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护理查房会诊制度是指在护理工作中，针对患者病情、护理问题及护理措施，组织相关科室的护理人员进行联合查房和会诊，以提供更全面、专业的护理服务。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提高护理质量，保障患者安全，促进各科室间的交流与合作，提升护士的专业技能和服务水平。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护理查房会诊制度起源于20世纪初，当时医疗技术发展迅速，护理工作面临着越来越多的挑战和需求。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随着医疗技术的不断进步和护理学科的不断发展，护理查房会诊制度逐渐完善，涉及的领域和内容也越来越广泛。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目前，护理查房会诊制度已经成为医院护理管理的重要组成部分，未来将继续向着更加专业化、规范化的方向发展。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现状与未来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88" b="24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适用于所有需要跨科室协作的护理患者，尤其是病情复杂、需要多科室协同治疗的患者。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适用于各级医疗机构，特别是大型综合性医院和专科医院，能够提高护理工作的效率和质量。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涉及的护理人员包括但不限于病房护士、手术室护士、重症监护室护士等，以及参与查房和会诊的相关科室医护人员。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当科室遇到复杂、疑难病例或涉及其他专业领域的问题时，可提出护理会诊申请。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填写护理会诊申请表，说明会诊理由、目的和要求，经护士长审核后提交至会诊管理部门。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申请科室需提前准备好患者的相关资料，包括病历、护理记录、检查报告等。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参与查房的护理人员应具备相应的专业知识和技能，能够为会诊提供全面的护理评估。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会诊管理部门根据申请情况，协调安排查房时间和参与人员。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参与查房的护理人员对患者进行实地评估，了解患者的病情、护理需求和护理措施。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围绕患者的病情、护理难点和需求展开讨论，分享经验和建议。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对讨论内容进行记录和整理，形成会诊意见和建议。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会诊讨论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总结会诊结果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对会诊过程和讨论内容进行总结，形成明确的会诊意见。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将会诊意见反馈给申请科室，并协助其在临床实践中落实改进措施。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护理查房会诊内容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包括患者的年龄、性别、病史、过敏史等基本信息。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评估患者的病情状况，包括症状、体征、检查结果等。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了解患者的护理需求，包括日常护理、康复护理、心理护理等方面的需求。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根据患者的病情评估结果，制定个性化的护理计划。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确定护理目标，如预防并发症、提高生活质量等。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根据护理计划和目标，制定具体的护理措施，包括饮食护理、药物治疗、康复训练等方面的措施。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https://d.book118.com/936042005214010040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2024-09-07T09:30:06.552</cp:lastPrinted>
  <dcterms:created xsi:type="dcterms:W3CDTF">2024-09-07T01:30:06Z</dcterms:created>
  <dcterms:modified xsi:type="dcterms:W3CDTF">2024-09-07T01:30:08Z</dcterms:modified>
</cp:coreProperties>
</file>